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00" r:id="rId4"/>
    <p:sldMasterId id="2147483679" r:id="rId5"/>
  </p:sldMasterIdLst>
  <p:notesMasterIdLst>
    <p:notesMasterId r:id="rId10"/>
  </p:notesMasterIdLst>
  <p:sldIdLst>
    <p:sldId id="2149" r:id="rId6"/>
    <p:sldId id="2168" r:id="rId7"/>
    <p:sldId id="2183" r:id="rId8"/>
    <p:sldId id="2184" r:id="rId9"/>
  </p:sldIdLst>
  <p:sldSz cx="12193588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0138"/>
    <a:srgbClr val="EA3A64"/>
    <a:srgbClr val="8BC362"/>
    <a:srgbClr val="5FB670"/>
    <a:srgbClr val="C7D64F"/>
    <a:srgbClr val="731F55"/>
    <a:srgbClr val="9A476C"/>
    <a:srgbClr val="DF9096"/>
    <a:srgbClr val="305150"/>
    <a:srgbClr val="1A75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16DA210-FB5B-4158-B5E0-FEB733F419BA}">
  <a:tblStyle styleId="{616DA210-FB5B-4158-B5E0-FEB733F419BA}" styleName="Helle Formatvorlag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6" autoAdjust="0"/>
    <p:restoredTop sz="94712" autoAdjust="0"/>
  </p:normalViewPr>
  <p:slideViewPr>
    <p:cSldViewPr snapToGrid="0" showGuides="1">
      <p:cViewPr varScale="1">
        <p:scale>
          <a:sx n="115" d="100"/>
          <a:sy n="115" d="100"/>
        </p:scale>
        <p:origin x="234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DE6A2A-B50E-41F4-8D43-45337A9AE6CA}" type="datetimeFigureOut">
              <a:rPr lang="de-DE" smtClean="0"/>
              <a:t>28.05.2025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68B3BB-E2DC-4638-91DD-51437B357E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0318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 türkis">
    <p:bg>
      <p:bgPr>
        <a:gradFill>
          <a:gsLst>
            <a:gs pos="24000">
              <a:srgbClr val="39AEC0"/>
            </a:gs>
            <a:gs pos="0">
              <a:srgbClr val="93D5F6"/>
            </a:gs>
            <a:gs pos="55000">
              <a:srgbClr val="00959E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0FE526C8-E46A-4BC7-A667-8B4FAB672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51E2C62-17FA-49E3-BD78-98973F091D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FE3920E8-1EC2-4B4D-AED8-5850B56E3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399" y="3688514"/>
            <a:ext cx="11015763" cy="432000"/>
          </a:xfrm>
        </p:spPr>
        <p:txBody>
          <a:bodyPr anchor="b" anchorCtr="0"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4">
            <a:extLst>
              <a:ext uri="{FF2B5EF4-FFF2-40B4-BE49-F238E27FC236}">
                <a16:creationId xmlns:a16="http://schemas.microsoft.com/office/drawing/2014/main" id="{E66B4316-7FA0-4EF5-BF0E-29657761B1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6913" y="4217520"/>
            <a:ext cx="11017250" cy="191181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77418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_Bild+Verlauf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enplatzhalter 13">
            <a:extLst>
              <a:ext uri="{FF2B5EF4-FFF2-40B4-BE49-F238E27FC236}">
                <a16:creationId xmlns:a16="http://schemas.microsoft.com/office/drawing/2014/main" id="{DEFA2D46-DE62-4001-A727-D0D045F28E42}"/>
              </a:ext>
            </a:extLst>
          </p:cNvPr>
          <p:cNvSpPr>
            <a:spLocks noGrp="1"/>
          </p:cNvSpPr>
          <p:nvPr>
            <p:ph type="media" sz="quarter" idx="12" hasCustomPrompt="1"/>
          </p:nvPr>
        </p:nvSpPr>
        <p:spPr>
          <a:xfrm>
            <a:off x="0" y="0"/>
            <a:ext cx="9144000" cy="68580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a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8D7187BA-E89C-4FD9-9644-7B8398C66F6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3588" cy="6858000"/>
          </a:xfrm>
          <a:noFill/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9" name="Textplatzhalter 4">
            <a:extLst>
              <a:ext uri="{FF2B5EF4-FFF2-40B4-BE49-F238E27FC236}">
                <a16:creationId xmlns:a16="http://schemas.microsoft.com/office/drawing/2014/main" id="{7F86A095-89BC-4A39-8E0A-4D0E70D0C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6913" y="4217520"/>
            <a:ext cx="11017250" cy="191181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6">
            <a:extLst>
              <a:ext uri="{FF2B5EF4-FFF2-40B4-BE49-F238E27FC236}">
                <a16:creationId xmlns:a16="http://schemas.microsoft.com/office/drawing/2014/main" id="{198261B3-733E-426D-A90F-B6AF1DAB52B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716B52C-3951-4108-A115-FE89810D611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F079CDBE-2031-4947-BFBB-5B8CE7232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399" y="3688514"/>
            <a:ext cx="11015763" cy="432000"/>
          </a:xfrm>
        </p:spPr>
        <p:txBody>
          <a:bodyPr anchor="b" anchorCtr="0"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3" name="Medienplatzhalter 3">
            <a:extLst>
              <a:ext uri="{FF2B5EF4-FFF2-40B4-BE49-F238E27FC236}">
                <a16:creationId xmlns:a16="http://schemas.microsoft.com/office/drawing/2014/main" id="{89BC63EE-0E2A-4D7D-8EDB-DF01E8460F53}"/>
              </a:ext>
            </a:extLst>
          </p:cNvPr>
          <p:cNvSpPr>
            <a:spLocks noGrp="1"/>
          </p:cNvSpPr>
          <p:nvPr>
            <p:ph type="media" sz="quarter" idx="18" hasCustomPrompt="1"/>
          </p:nvPr>
        </p:nvSpPr>
        <p:spPr>
          <a:xfrm>
            <a:off x="10969625" y="620713"/>
            <a:ext cx="744537" cy="360362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46132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+Übersicht orange">
    <p:bg>
      <p:bgPr>
        <a:gradFill>
          <a:gsLst>
            <a:gs pos="27000">
              <a:srgbClr val="F08134"/>
            </a:gs>
            <a:gs pos="0">
              <a:srgbClr val="ED6C77"/>
            </a:gs>
            <a:gs pos="55000">
              <a:srgbClr val="F39200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7F74E24B-4528-435A-AD66-4DCD0F4EB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913" y="619200"/>
            <a:ext cx="9918000" cy="432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Inhaltsplatzhalter 6">
            <a:extLst>
              <a:ext uri="{FF2B5EF4-FFF2-40B4-BE49-F238E27FC236}">
                <a16:creationId xmlns:a16="http://schemas.microsoft.com/office/drawing/2014/main" id="{D0BE3E49-D3A5-426B-93DA-0DA111E0091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96912" y="1196976"/>
            <a:ext cx="11017488" cy="117443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29673BE8-2EBD-4416-AD09-947EF9C4878E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96913" y="2133600"/>
            <a:ext cx="1620000" cy="2700000"/>
          </a:xfrm>
          <a:solidFill>
            <a:schemeClr val="bg1">
              <a:alpha val="3000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sz="1800"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9" name="Inhaltsplatzhalter 7">
            <a:extLst>
              <a:ext uri="{FF2B5EF4-FFF2-40B4-BE49-F238E27FC236}">
                <a16:creationId xmlns:a16="http://schemas.microsoft.com/office/drawing/2014/main" id="{659B6913-3090-4872-B689-86E43CF3BFCB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2576410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1" name="Inhaltsplatzhalter 7">
            <a:extLst>
              <a:ext uri="{FF2B5EF4-FFF2-40B4-BE49-F238E27FC236}">
                <a16:creationId xmlns:a16="http://schemas.microsoft.com/office/drawing/2014/main" id="{F18A38E2-A951-46FA-BD0D-4481F1012300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455907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2" name="Inhaltsplatzhalter 7">
            <a:extLst>
              <a:ext uri="{FF2B5EF4-FFF2-40B4-BE49-F238E27FC236}">
                <a16:creationId xmlns:a16="http://schemas.microsoft.com/office/drawing/2014/main" id="{A15281DB-98BD-4500-831D-BC783ACD75E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214901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3" name="Inhaltsplatzhalter 7">
            <a:extLst>
              <a:ext uri="{FF2B5EF4-FFF2-40B4-BE49-F238E27FC236}">
                <a16:creationId xmlns:a16="http://schemas.microsoft.com/office/drawing/2014/main" id="{99C40741-5AD8-43D1-BCB5-6E3FF1926C6B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10094400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4" name="Inhaltsplatzhalter 7">
            <a:extLst>
              <a:ext uri="{FF2B5EF4-FFF2-40B4-BE49-F238E27FC236}">
                <a16:creationId xmlns:a16="http://schemas.microsoft.com/office/drawing/2014/main" id="{C33005AD-B0A6-4C03-948D-28C817210E13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335404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2" name="Textplatzhalter 6">
            <a:extLst>
              <a:ext uri="{FF2B5EF4-FFF2-40B4-BE49-F238E27FC236}">
                <a16:creationId xmlns:a16="http://schemas.microsoft.com/office/drawing/2014/main" id="{BD61A6C6-0A4B-4924-89BE-A5610BF862D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74BA429E-2270-44C2-84D6-BA7E6BFE498C}"/>
              </a:ext>
            </a:extLst>
          </p:cNvPr>
          <p:cNvSpPr>
            <a:spLocks noGrp="1"/>
          </p:cNvSpPr>
          <p:nvPr>
            <p:ph type="sldNum" sz="quarter" idx="3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BF0AB63F-5743-4E15-9DED-64F0FD0592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  <p:sp>
        <p:nvSpPr>
          <p:cNvPr id="25" name="Textplatzhalter 9">
            <a:extLst>
              <a:ext uri="{FF2B5EF4-FFF2-40B4-BE49-F238E27FC236}">
                <a16:creationId xmlns:a16="http://schemas.microsoft.com/office/drawing/2014/main" id="{10D26F53-3133-4B5D-A335-395D20B0D76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96912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6" name="Textplatzhalter 9">
            <a:extLst>
              <a:ext uri="{FF2B5EF4-FFF2-40B4-BE49-F238E27FC236}">
                <a16:creationId xmlns:a16="http://schemas.microsoft.com/office/drawing/2014/main" id="{A1578CB9-3DE8-4B80-B733-A1913E0EB26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2576410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7" name="Textplatzhalter 9">
            <a:extLst>
              <a:ext uri="{FF2B5EF4-FFF2-40B4-BE49-F238E27FC236}">
                <a16:creationId xmlns:a16="http://schemas.microsoft.com/office/drawing/2014/main" id="{E54F7A3B-3F6C-430A-A927-DF07DEFE19D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455908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8" name="Textplatzhalter 9">
            <a:extLst>
              <a:ext uri="{FF2B5EF4-FFF2-40B4-BE49-F238E27FC236}">
                <a16:creationId xmlns:a16="http://schemas.microsoft.com/office/drawing/2014/main" id="{E7869081-4EE2-4189-852A-D002AB743437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6335406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9" name="Textplatzhalter 9">
            <a:extLst>
              <a:ext uri="{FF2B5EF4-FFF2-40B4-BE49-F238E27FC236}">
                <a16:creationId xmlns:a16="http://schemas.microsoft.com/office/drawing/2014/main" id="{69C798AB-DD43-4361-A908-40238C17A28B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214904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30" name="Textplatzhalter 9">
            <a:extLst>
              <a:ext uri="{FF2B5EF4-FFF2-40B4-BE49-F238E27FC236}">
                <a16:creationId xmlns:a16="http://schemas.microsoft.com/office/drawing/2014/main" id="{E082B78F-85E0-46D3-B7D2-DA0EBD0E812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10094401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2713308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lauf+Text orange">
    <p:bg>
      <p:bgPr>
        <a:gradFill>
          <a:gsLst>
            <a:gs pos="27000">
              <a:srgbClr val="F08134"/>
            </a:gs>
            <a:gs pos="0">
              <a:srgbClr val="ED6C77"/>
            </a:gs>
            <a:gs pos="55000">
              <a:srgbClr val="F39200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99D940-9BF2-40D1-9335-E66F4A210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3D87D-64F2-4EC0-BE37-3EE313C6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A5CC4FF2-D7F5-4C30-BECF-B423FA3363F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96575" y="1196975"/>
            <a:ext cx="11016000" cy="49323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6" name="Textplatzhalter 6">
            <a:extLst>
              <a:ext uri="{FF2B5EF4-FFF2-40B4-BE49-F238E27FC236}">
                <a16:creationId xmlns:a16="http://schemas.microsoft.com/office/drawing/2014/main" id="{3C479C5F-B8DC-4114-AC63-0ACD0EFA829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36D9965C-3EFA-4855-B4F4-EE0E7DF58E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13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 grün">
    <p:bg>
      <p:bgPr>
        <a:gradFill>
          <a:gsLst>
            <a:gs pos="27000">
              <a:srgbClr val="8BC362"/>
            </a:gs>
            <a:gs pos="0">
              <a:srgbClr val="C7D64F"/>
            </a:gs>
            <a:gs pos="55000">
              <a:srgbClr val="5FB670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A33673E0-51D5-4946-A6F8-BE334ACDA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AB594B6-E182-4F45-9ED4-99BD441937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  <p:sp>
        <p:nvSpPr>
          <p:cNvPr id="6" name="Textplatzhalter 4">
            <a:extLst>
              <a:ext uri="{FF2B5EF4-FFF2-40B4-BE49-F238E27FC236}">
                <a16:creationId xmlns:a16="http://schemas.microsoft.com/office/drawing/2014/main" id="{4048E69A-102F-4628-A43A-2435BD607F2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6913" y="4217520"/>
            <a:ext cx="11017250" cy="191181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C6F76F43-CD38-488B-90A6-3FB233EF0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399" y="3688514"/>
            <a:ext cx="11015763" cy="432000"/>
          </a:xfrm>
        </p:spPr>
        <p:txBody>
          <a:bodyPr anchor="b" anchorCtr="0"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40989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_Bild+Verlauf grü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dienplatzhalter 13">
            <a:extLst>
              <a:ext uri="{FF2B5EF4-FFF2-40B4-BE49-F238E27FC236}">
                <a16:creationId xmlns:a16="http://schemas.microsoft.com/office/drawing/2014/main" id="{037E5B32-CD4E-4B07-A033-855F59B3777B}"/>
              </a:ext>
            </a:extLst>
          </p:cNvPr>
          <p:cNvSpPr>
            <a:spLocks noGrp="1"/>
          </p:cNvSpPr>
          <p:nvPr>
            <p:ph type="media" sz="quarter" idx="12" hasCustomPrompt="1"/>
          </p:nvPr>
        </p:nvSpPr>
        <p:spPr>
          <a:xfrm>
            <a:off x="0" y="0"/>
            <a:ext cx="9144000" cy="68580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a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8D7187BA-E89C-4FD9-9644-7B8398C66F6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3588" cy="6858000"/>
          </a:xfrm>
          <a:noFill/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9" name="Textplatzhalter 4">
            <a:extLst>
              <a:ext uri="{FF2B5EF4-FFF2-40B4-BE49-F238E27FC236}">
                <a16:creationId xmlns:a16="http://schemas.microsoft.com/office/drawing/2014/main" id="{7F86A095-89BC-4A39-8E0A-4D0E70D0C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6913" y="4217520"/>
            <a:ext cx="11017250" cy="191181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6">
            <a:extLst>
              <a:ext uri="{FF2B5EF4-FFF2-40B4-BE49-F238E27FC236}">
                <a16:creationId xmlns:a16="http://schemas.microsoft.com/office/drawing/2014/main" id="{198261B3-733E-426D-A90F-B6AF1DAB52B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716B52C-3951-4108-A115-FE89810D611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F079CDBE-2031-4947-BFBB-5B8CE7232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399" y="3688514"/>
            <a:ext cx="11015763" cy="432000"/>
          </a:xfrm>
        </p:spPr>
        <p:txBody>
          <a:bodyPr anchor="b" anchorCtr="0"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3" name="Medienplatzhalter 3">
            <a:extLst>
              <a:ext uri="{FF2B5EF4-FFF2-40B4-BE49-F238E27FC236}">
                <a16:creationId xmlns:a16="http://schemas.microsoft.com/office/drawing/2014/main" id="{89BC63EE-0E2A-4D7D-8EDB-DF01E8460F53}"/>
              </a:ext>
            </a:extLst>
          </p:cNvPr>
          <p:cNvSpPr>
            <a:spLocks noGrp="1"/>
          </p:cNvSpPr>
          <p:nvPr>
            <p:ph type="media" sz="quarter" idx="18" hasCustomPrompt="1"/>
          </p:nvPr>
        </p:nvSpPr>
        <p:spPr>
          <a:xfrm>
            <a:off x="10969625" y="620713"/>
            <a:ext cx="744537" cy="360362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574802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+Übersicht grün">
    <p:bg>
      <p:bgPr>
        <a:gradFill>
          <a:gsLst>
            <a:gs pos="27000">
              <a:srgbClr val="8BC362"/>
            </a:gs>
            <a:gs pos="0">
              <a:srgbClr val="C7D64F"/>
            </a:gs>
            <a:gs pos="55000">
              <a:srgbClr val="5FB670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7F74E24B-4528-435A-AD66-4DCD0F4EB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913" y="619200"/>
            <a:ext cx="9918000" cy="432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Inhaltsplatzhalter 6">
            <a:extLst>
              <a:ext uri="{FF2B5EF4-FFF2-40B4-BE49-F238E27FC236}">
                <a16:creationId xmlns:a16="http://schemas.microsoft.com/office/drawing/2014/main" id="{D0BE3E49-D3A5-426B-93DA-0DA111E0091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96912" y="1196976"/>
            <a:ext cx="11017488" cy="117443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29673BE8-2EBD-4416-AD09-947EF9C4878E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96913" y="2133600"/>
            <a:ext cx="1620000" cy="2700000"/>
          </a:xfrm>
          <a:solidFill>
            <a:schemeClr val="bg1">
              <a:alpha val="3000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sz="1800"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9" name="Inhaltsplatzhalter 7">
            <a:extLst>
              <a:ext uri="{FF2B5EF4-FFF2-40B4-BE49-F238E27FC236}">
                <a16:creationId xmlns:a16="http://schemas.microsoft.com/office/drawing/2014/main" id="{659B6913-3090-4872-B689-86E43CF3BFCB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2576410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1" name="Inhaltsplatzhalter 7">
            <a:extLst>
              <a:ext uri="{FF2B5EF4-FFF2-40B4-BE49-F238E27FC236}">
                <a16:creationId xmlns:a16="http://schemas.microsoft.com/office/drawing/2014/main" id="{F18A38E2-A951-46FA-BD0D-4481F1012300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455907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2" name="Inhaltsplatzhalter 7">
            <a:extLst>
              <a:ext uri="{FF2B5EF4-FFF2-40B4-BE49-F238E27FC236}">
                <a16:creationId xmlns:a16="http://schemas.microsoft.com/office/drawing/2014/main" id="{A15281DB-98BD-4500-831D-BC783ACD75E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214901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3" name="Inhaltsplatzhalter 7">
            <a:extLst>
              <a:ext uri="{FF2B5EF4-FFF2-40B4-BE49-F238E27FC236}">
                <a16:creationId xmlns:a16="http://schemas.microsoft.com/office/drawing/2014/main" id="{99C40741-5AD8-43D1-BCB5-6E3FF1926C6B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10094400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4" name="Inhaltsplatzhalter 7">
            <a:extLst>
              <a:ext uri="{FF2B5EF4-FFF2-40B4-BE49-F238E27FC236}">
                <a16:creationId xmlns:a16="http://schemas.microsoft.com/office/drawing/2014/main" id="{C33005AD-B0A6-4C03-948D-28C817210E13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335404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2" name="Textplatzhalter 6">
            <a:extLst>
              <a:ext uri="{FF2B5EF4-FFF2-40B4-BE49-F238E27FC236}">
                <a16:creationId xmlns:a16="http://schemas.microsoft.com/office/drawing/2014/main" id="{BD61A6C6-0A4B-4924-89BE-A5610BF862D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74BA429E-2270-44C2-84D6-BA7E6BFE498C}"/>
              </a:ext>
            </a:extLst>
          </p:cNvPr>
          <p:cNvSpPr>
            <a:spLocks noGrp="1"/>
          </p:cNvSpPr>
          <p:nvPr>
            <p:ph type="sldNum" sz="quarter" idx="3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BF0AB63F-5743-4E15-9DED-64F0FD0592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  <p:sp>
        <p:nvSpPr>
          <p:cNvPr id="25" name="Textplatzhalter 9">
            <a:extLst>
              <a:ext uri="{FF2B5EF4-FFF2-40B4-BE49-F238E27FC236}">
                <a16:creationId xmlns:a16="http://schemas.microsoft.com/office/drawing/2014/main" id="{10D26F53-3133-4B5D-A335-395D20B0D76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96912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6" name="Textplatzhalter 9">
            <a:extLst>
              <a:ext uri="{FF2B5EF4-FFF2-40B4-BE49-F238E27FC236}">
                <a16:creationId xmlns:a16="http://schemas.microsoft.com/office/drawing/2014/main" id="{A1578CB9-3DE8-4B80-B733-A1913E0EB26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2576410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7" name="Textplatzhalter 9">
            <a:extLst>
              <a:ext uri="{FF2B5EF4-FFF2-40B4-BE49-F238E27FC236}">
                <a16:creationId xmlns:a16="http://schemas.microsoft.com/office/drawing/2014/main" id="{E54F7A3B-3F6C-430A-A927-DF07DEFE19D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455908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8" name="Textplatzhalter 9">
            <a:extLst>
              <a:ext uri="{FF2B5EF4-FFF2-40B4-BE49-F238E27FC236}">
                <a16:creationId xmlns:a16="http://schemas.microsoft.com/office/drawing/2014/main" id="{E7869081-4EE2-4189-852A-D002AB743437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6335406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9" name="Textplatzhalter 9">
            <a:extLst>
              <a:ext uri="{FF2B5EF4-FFF2-40B4-BE49-F238E27FC236}">
                <a16:creationId xmlns:a16="http://schemas.microsoft.com/office/drawing/2014/main" id="{69C798AB-DD43-4361-A908-40238C17A28B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214904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30" name="Textplatzhalter 9">
            <a:extLst>
              <a:ext uri="{FF2B5EF4-FFF2-40B4-BE49-F238E27FC236}">
                <a16:creationId xmlns:a16="http://schemas.microsoft.com/office/drawing/2014/main" id="{E082B78F-85E0-46D3-B7D2-DA0EBD0E812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10094401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33331371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lauf+Text grün">
    <p:bg>
      <p:bgPr>
        <a:gradFill>
          <a:gsLst>
            <a:gs pos="27000">
              <a:srgbClr val="8BC362"/>
            </a:gs>
            <a:gs pos="0">
              <a:srgbClr val="C7D64F"/>
            </a:gs>
            <a:gs pos="55000">
              <a:srgbClr val="5FB670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99D940-9BF2-40D1-9335-E66F4A210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3D87D-64F2-4EC0-BE37-3EE313C6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A5CC4FF2-D7F5-4C30-BECF-B423FA3363F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96575" y="1196975"/>
            <a:ext cx="11016000" cy="49323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6" name="Textplatzhalter 6">
            <a:extLst>
              <a:ext uri="{FF2B5EF4-FFF2-40B4-BE49-F238E27FC236}">
                <a16:creationId xmlns:a16="http://schemas.microsoft.com/office/drawing/2014/main" id="{3C479C5F-B8DC-4114-AC63-0ACD0EFA829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36D9965C-3EFA-4855-B4F4-EE0E7DF58E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7033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 smaragd">
    <p:bg>
      <p:bgPr>
        <a:gradFill>
          <a:gsLst>
            <a:gs pos="27000">
              <a:srgbClr val="1A756E"/>
            </a:gs>
            <a:gs pos="0">
              <a:srgbClr val="00A092"/>
            </a:gs>
            <a:gs pos="55000">
              <a:srgbClr val="305150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4F1691B6-22E6-4F85-9998-1115C7ED4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A59A21C-F7E0-436D-9827-3C8F051E82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  <p:sp>
        <p:nvSpPr>
          <p:cNvPr id="6" name="Textplatzhalter 4">
            <a:extLst>
              <a:ext uri="{FF2B5EF4-FFF2-40B4-BE49-F238E27FC236}">
                <a16:creationId xmlns:a16="http://schemas.microsoft.com/office/drawing/2014/main" id="{BEE77E91-C4FD-4CB3-9302-954A40CDB3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6913" y="4217520"/>
            <a:ext cx="11017250" cy="191181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7EC74DD-4F3D-4946-B5B6-6AA3011B2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399" y="3688514"/>
            <a:ext cx="11015763" cy="432000"/>
          </a:xfrm>
        </p:spPr>
        <p:txBody>
          <a:bodyPr anchor="b" anchorCtr="0"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527181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_Bild+Verlauf smarag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enplatzhalter 13">
            <a:extLst>
              <a:ext uri="{FF2B5EF4-FFF2-40B4-BE49-F238E27FC236}">
                <a16:creationId xmlns:a16="http://schemas.microsoft.com/office/drawing/2014/main" id="{38F6659A-73EF-4CAE-B51C-BF7FB48A93A8}"/>
              </a:ext>
            </a:extLst>
          </p:cNvPr>
          <p:cNvSpPr>
            <a:spLocks noGrp="1"/>
          </p:cNvSpPr>
          <p:nvPr>
            <p:ph type="media" sz="quarter" idx="12" hasCustomPrompt="1"/>
          </p:nvPr>
        </p:nvSpPr>
        <p:spPr>
          <a:xfrm>
            <a:off x="0" y="0"/>
            <a:ext cx="9144000" cy="68580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a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8D7187BA-E89C-4FD9-9644-7B8398C66F6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3588" cy="6858000"/>
          </a:xfrm>
          <a:noFill/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9" name="Textplatzhalter 4">
            <a:extLst>
              <a:ext uri="{FF2B5EF4-FFF2-40B4-BE49-F238E27FC236}">
                <a16:creationId xmlns:a16="http://schemas.microsoft.com/office/drawing/2014/main" id="{6709A559-184C-4FBA-9542-CAEFDC2F7E3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6913" y="4217520"/>
            <a:ext cx="11017250" cy="191181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6">
            <a:extLst>
              <a:ext uri="{FF2B5EF4-FFF2-40B4-BE49-F238E27FC236}">
                <a16:creationId xmlns:a16="http://schemas.microsoft.com/office/drawing/2014/main" id="{15D92801-BF99-45D7-823B-DCE0F7797D7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0D0B11C1-E42E-45A5-8827-59F0B717210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10909857-CB76-4F1A-B223-CE635FB2C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399" y="3688514"/>
            <a:ext cx="11015763" cy="432000"/>
          </a:xfrm>
        </p:spPr>
        <p:txBody>
          <a:bodyPr anchor="b" anchorCtr="0"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3" name="Medienplatzhalter 3">
            <a:extLst>
              <a:ext uri="{FF2B5EF4-FFF2-40B4-BE49-F238E27FC236}">
                <a16:creationId xmlns:a16="http://schemas.microsoft.com/office/drawing/2014/main" id="{C431081C-0621-4F52-A344-DC288E354270}"/>
              </a:ext>
            </a:extLst>
          </p:cNvPr>
          <p:cNvSpPr>
            <a:spLocks noGrp="1"/>
          </p:cNvSpPr>
          <p:nvPr>
            <p:ph type="media" sz="quarter" idx="18" hasCustomPrompt="1"/>
          </p:nvPr>
        </p:nvSpPr>
        <p:spPr>
          <a:xfrm>
            <a:off x="10969625" y="620713"/>
            <a:ext cx="744537" cy="360362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010571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+Übersicht smaragd">
    <p:bg>
      <p:bgPr>
        <a:gradFill>
          <a:gsLst>
            <a:gs pos="27000">
              <a:srgbClr val="1A756E"/>
            </a:gs>
            <a:gs pos="0">
              <a:srgbClr val="00A092"/>
            </a:gs>
            <a:gs pos="55000">
              <a:srgbClr val="305150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7F74E24B-4528-435A-AD66-4DCD0F4EB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913" y="619200"/>
            <a:ext cx="9918000" cy="432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Inhaltsplatzhalter 6">
            <a:extLst>
              <a:ext uri="{FF2B5EF4-FFF2-40B4-BE49-F238E27FC236}">
                <a16:creationId xmlns:a16="http://schemas.microsoft.com/office/drawing/2014/main" id="{D0BE3E49-D3A5-426B-93DA-0DA111E0091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96912" y="1196976"/>
            <a:ext cx="11017488" cy="117443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29673BE8-2EBD-4416-AD09-947EF9C4878E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96913" y="2133600"/>
            <a:ext cx="1620000" cy="2700000"/>
          </a:xfrm>
          <a:solidFill>
            <a:schemeClr val="bg1">
              <a:alpha val="3000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sz="1800"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9" name="Inhaltsplatzhalter 7">
            <a:extLst>
              <a:ext uri="{FF2B5EF4-FFF2-40B4-BE49-F238E27FC236}">
                <a16:creationId xmlns:a16="http://schemas.microsoft.com/office/drawing/2014/main" id="{659B6913-3090-4872-B689-86E43CF3BFCB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2576410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1" name="Inhaltsplatzhalter 7">
            <a:extLst>
              <a:ext uri="{FF2B5EF4-FFF2-40B4-BE49-F238E27FC236}">
                <a16:creationId xmlns:a16="http://schemas.microsoft.com/office/drawing/2014/main" id="{F18A38E2-A951-46FA-BD0D-4481F1012300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455907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2" name="Inhaltsplatzhalter 7">
            <a:extLst>
              <a:ext uri="{FF2B5EF4-FFF2-40B4-BE49-F238E27FC236}">
                <a16:creationId xmlns:a16="http://schemas.microsoft.com/office/drawing/2014/main" id="{A15281DB-98BD-4500-831D-BC783ACD75E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214901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3" name="Inhaltsplatzhalter 7">
            <a:extLst>
              <a:ext uri="{FF2B5EF4-FFF2-40B4-BE49-F238E27FC236}">
                <a16:creationId xmlns:a16="http://schemas.microsoft.com/office/drawing/2014/main" id="{99C40741-5AD8-43D1-BCB5-6E3FF1926C6B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10094400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4" name="Inhaltsplatzhalter 7">
            <a:extLst>
              <a:ext uri="{FF2B5EF4-FFF2-40B4-BE49-F238E27FC236}">
                <a16:creationId xmlns:a16="http://schemas.microsoft.com/office/drawing/2014/main" id="{C33005AD-B0A6-4C03-948D-28C817210E13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335404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2" name="Textplatzhalter 6">
            <a:extLst>
              <a:ext uri="{FF2B5EF4-FFF2-40B4-BE49-F238E27FC236}">
                <a16:creationId xmlns:a16="http://schemas.microsoft.com/office/drawing/2014/main" id="{44120858-1914-4448-935C-DC7E6398CB3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C1221FC-3B85-4964-8BD5-1ABC4430A670}"/>
              </a:ext>
            </a:extLst>
          </p:cNvPr>
          <p:cNvSpPr>
            <a:spLocks noGrp="1"/>
          </p:cNvSpPr>
          <p:nvPr>
            <p:ph type="sldNum" sz="quarter" idx="3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44718950-70DA-4AB3-AF27-806B1CE0AC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  <p:sp>
        <p:nvSpPr>
          <p:cNvPr id="25" name="Textplatzhalter 9">
            <a:extLst>
              <a:ext uri="{FF2B5EF4-FFF2-40B4-BE49-F238E27FC236}">
                <a16:creationId xmlns:a16="http://schemas.microsoft.com/office/drawing/2014/main" id="{1B23481C-3019-4B06-9607-1F9914F0683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96912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6" name="Textplatzhalter 9">
            <a:extLst>
              <a:ext uri="{FF2B5EF4-FFF2-40B4-BE49-F238E27FC236}">
                <a16:creationId xmlns:a16="http://schemas.microsoft.com/office/drawing/2014/main" id="{89326DB3-2F9F-4694-86A6-7C3275C7172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2576410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7" name="Textplatzhalter 9">
            <a:extLst>
              <a:ext uri="{FF2B5EF4-FFF2-40B4-BE49-F238E27FC236}">
                <a16:creationId xmlns:a16="http://schemas.microsoft.com/office/drawing/2014/main" id="{FBC7D594-56E6-4359-9721-8915D976BF0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455908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8" name="Textplatzhalter 9">
            <a:extLst>
              <a:ext uri="{FF2B5EF4-FFF2-40B4-BE49-F238E27FC236}">
                <a16:creationId xmlns:a16="http://schemas.microsoft.com/office/drawing/2014/main" id="{DB1F8F3A-570C-4682-BF0E-C7AF143D54D5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6335406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9" name="Textplatzhalter 9">
            <a:extLst>
              <a:ext uri="{FF2B5EF4-FFF2-40B4-BE49-F238E27FC236}">
                <a16:creationId xmlns:a16="http://schemas.microsoft.com/office/drawing/2014/main" id="{76F2B55C-EA74-4C4A-9EE9-4155D7EE194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214904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30" name="Textplatzhalter 9">
            <a:extLst>
              <a:ext uri="{FF2B5EF4-FFF2-40B4-BE49-F238E27FC236}">
                <a16:creationId xmlns:a16="http://schemas.microsoft.com/office/drawing/2014/main" id="{72CCE0B6-C8D9-47BB-B1EA-B3FB70D84643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10094401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645523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_Bild+Verlauf türk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Medienplatzhalter 13">
            <a:extLst>
              <a:ext uri="{FF2B5EF4-FFF2-40B4-BE49-F238E27FC236}">
                <a16:creationId xmlns:a16="http://schemas.microsoft.com/office/drawing/2014/main" id="{AE1F8050-EEE2-4FDB-84C3-6D028C7B31E9}"/>
              </a:ext>
            </a:extLst>
          </p:cNvPr>
          <p:cNvSpPr>
            <a:spLocks noGrp="1"/>
          </p:cNvSpPr>
          <p:nvPr>
            <p:ph type="media" sz="quarter" idx="12" hasCustomPrompt="1"/>
          </p:nvPr>
        </p:nvSpPr>
        <p:spPr>
          <a:xfrm>
            <a:off x="0" y="0"/>
            <a:ext cx="9144000" cy="68580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a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8D7187BA-E89C-4FD9-9644-7B8398C66F6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3588" cy="6858000"/>
          </a:xfrm>
          <a:noFill/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7" name="Textplatzhalter 4">
            <a:extLst>
              <a:ext uri="{FF2B5EF4-FFF2-40B4-BE49-F238E27FC236}">
                <a16:creationId xmlns:a16="http://schemas.microsoft.com/office/drawing/2014/main" id="{1165E486-2972-4CBA-B440-0759828670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6913" y="4217520"/>
            <a:ext cx="11017250" cy="191181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F6BC9173-3FA1-45A4-94E6-49BF15F31D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DB5760C2-33FE-46A1-A9A2-9618FB1615B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1B261E4B-647E-43DC-9861-723DAF106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399" y="3688514"/>
            <a:ext cx="11015763" cy="432000"/>
          </a:xfrm>
        </p:spPr>
        <p:txBody>
          <a:bodyPr anchor="b" anchorCtr="0"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3" name="Medienplatzhalter 3">
            <a:extLst>
              <a:ext uri="{FF2B5EF4-FFF2-40B4-BE49-F238E27FC236}">
                <a16:creationId xmlns:a16="http://schemas.microsoft.com/office/drawing/2014/main" id="{A7DFB3F7-6E53-4EA8-84D5-0964D7DE239A}"/>
              </a:ext>
            </a:extLst>
          </p:cNvPr>
          <p:cNvSpPr>
            <a:spLocks noGrp="1"/>
          </p:cNvSpPr>
          <p:nvPr>
            <p:ph type="media" sz="quarter" idx="18" hasCustomPrompt="1"/>
          </p:nvPr>
        </p:nvSpPr>
        <p:spPr>
          <a:xfrm>
            <a:off x="10969625" y="620713"/>
            <a:ext cx="744537" cy="360362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970911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lauf+Text smaragd">
    <p:bg>
      <p:bgPr>
        <a:gradFill>
          <a:gsLst>
            <a:gs pos="27000">
              <a:srgbClr val="1A756E"/>
            </a:gs>
            <a:gs pos="0">
              <a:srgbClr val="00A092"/>
            </a:gs>
            <a:gs pos="55000">
              <a:srgbClr val="305150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99D940-9BF2-40D1-9335-E66F4A210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3D87D-64F2-4EC0-BE37-3EE313C6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A5CC4FF2-D7F5-4C30-BECF-B423FA3363F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96575" y="1196975"/>
            <a:ext cx="11016000" cy="49323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6" name="Textplatzhalter 6">
            <a:extLst>
              <a:ext uri="{FF2B5EF4-FFF2-40B4-BE49-F238E27FC236}">
                <a16:creationId xmlns:a16="http://schemas.microsoft.com/office/drawing/2014/main" id="{3C479C5F-B8DC-4114-AC63-0ACD0EFA829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58615C7-D2CF-4955-9AF4-A65AD04341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7616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 brombeer">
    <p:bg>
      <p:bgPr>
        <a:gradFill>
          <a:gsLst>
            <a:gs pos="27000">
              <a:srgbClr val="9A476C"/>
            </a:gs>
            <a:gs pos="0">
              <a:srgbClr val="DF9096"/>
            </a:gs>
            <a:gs pos="55000">
              <a:srgbClr val="731F55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304A7EB-74D6-46E9-BA68-65E1362DC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289410D-07D7-4AED-B92B-E8B223D52C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  <p:sp>
        <p:nvSpPr>
          <p:cNvPr id="8" name="Textplatzhalter 4">
            <a:extLst>
              <a:ext uri="{FF2B5EF4-FFF2-40B4-BE49-F238E27FC236}">
                <a16:creationId xmlns:a16="http://schemas.microsoft.com/office/drawing/2014/main" id="{93B05ACC-6617-455D-9B43-2A8D1500128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6913" y="4217520"/>
            <a:ext cx="11017250" cy="191181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64229BEA-7BB5-4042-8899-9D10DCDE2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399" y="3688514"/>
            <a:ext cx="11015763" cy="432000"/>
          </a:xfrm>
        </p:spPr>
        <p:txBody>
          <a:bodyPr anchor="b" anchorCtr="0"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42906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_Bild+Verlauf bromb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edienplatzhalter 13">
            <a:extLst>
              <a:ext uri="{FF2B5EF4-FFF2-40B4-BE49-F238E27FC236}">
                <a16:creationId xmlns:a16="http://schemas.microsoft.com/office/drawing/2014/main" id="{2FF8E09C-242A-42A5-968C-E7B813DDD365}"/>
              </a:ext>
            </a:extLst>
          </p:cNvPr>
          <p:cNvSpPr>
            <a:spLocks noGrp="1"/>
          </p:cNvSpPr>
          <p:nvPr>
            <p:ph type="media" sz="quarter" idx="12" hasCustomPrompt="1"/>
          </p:nvPr>
        </p:nvSpPr>
        <p:spPr>
          <a:xfrm>
            <a:off x="0" y="0"/>
            <a:ext cx="9144000" cy="68580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a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8D7187BA-E89C-4FD9-9644-7B8398C66F6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3588" cy="6858000"/>
          </a:xfrm>
          <a:noFill/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6" name="Textplatzhalter 6">
            <a:extLst>
              <a:ext uri="{FF2B5EF4-FFF2-40B4-BE49-F238E27FC236}">
                <a16:creationId xmlns:a16="http://schemas.microsoft.com/office/drawing/2014/main" id="{4BDB057E-3959-43E0-B8FE-03AE43EE6CE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Textplatzhalter 4">
            <a:extLst>
              <a:ext uri="{FF2B5EF4-FFF2-40B4-BE49-F238E27FC236}">
                <a16:creationId xmlns:a16="http://schemas.microsoft.com/office/drawing/2014/main" id="{73C40BF1-8788-4543-9A37-956A617D801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6913" y="4217520"/>
            <a:ext cx="11017250" cy="191181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30DFE8F-4B22-4EA2-B8B7-B2E8A14093C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732F215F-33C4-447C-8ABE-198D7A153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399" y="3688514"/>
            <a:ext cx="11015763" cy="432000"/>
          </a:xfrm>
        </p:spPr>
        <p:txBody>
          <a:bodyPr anchor="b" anchorCtr="0"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3" name="Medienplatzhalter 3">
            <a:extLst>
              <a:ext uri="{FF2B5EF4-FFF2-40B4-BE49-F238E27FC236}">
                <a16:creationId xmlns:a16="http://schemas.microsoft.com/office/drawing/2014/main" id="{89F4C48E-E667-43EB-921C-051DE03887A0}"/>
              </a:ext>
            </a:extLst>
          </p:cNvPr>
          <p:cNvSpPr>
            <a:spLocks noGrp="1"/>
          </p:cNvSpPr>
          <p:nvPr>
            <p:ph type="media" sz="quarter" idx="18" hasCustomPrompt="1"/>
          </p:nvPr>
        </p:nvSpPr>
        <p:spPr>
          <a:xfrm>
            <a:off x="10969625" y="620713"/>
            <a:ext cx="744537" cy="360362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268803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+Übersicht brombeer">
    <p:bg>
      <p:bgPr>
        <a:gradFill>
          <a:gsLst>
            <a:gs pos="27000">
              <a:srgbClr val="9A476C"/>
            </a:gs>
            <a:gs pos="0">
              <a:srgbClr val="DF9096"/>
            </a:gs>
            <a:gs pos="55000">
              <a:srgbClr val="731F55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7F74E24B-4528-435A-AD66-4DCD0F4EB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913" y="619200"/>
            <a:ext cx="9918000" cy="432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Inhaltsplatzhalter 6">
            <a:extLst>
              <a:ext uri="{FF2B5EF4-FFF2-40B4-BE49-F238E27FC236}">
                <a16:creationId xmlns:a16="http://schemas.microsoft.com/office/drawing/2014/main" id="{D0BE3E49-D3A5-426B-93DA-0DA111E0091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96912" y="1196976"/>
            <a:ext cx="11017488" cy="117443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29673BE8-2EBD-4416-AD09-947EF9C4878E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96913" y="2133600"/>
            <a:ext cx="1620000" cy="2700000"/>
          </a:xfrm>
          <a:solidFill>
            <a:schemeClr val="bg1">
              <a:alpha val="3000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sz="1800"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9" name="Inhaltsplatzhalter 7">
            <a:extLst>
              <a:ext uri="{FF2B5EF4-FFF2-40B4-BE49-F238E27FC236}">
                <a16:creationId xmlns:a16="http://schemas.microsoft.com/office/drawing/2014/main" id="{659B6913-3090-4872-B689-86E43CF3BFCB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2576410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1" name="Inhaltsplatzhalter 7">
            <a:extLst>
              <a:ext uri="{FF2B5EF4-FFF2-40B4-BE49-F238E27FC236}">
                <a16:creationId xmlns:a16="http://schemas.microsoft.com/office/drawing/2014/main" id="{F18A38E2-A951-46FA-BD0D-4481F1012300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455907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2" name="Inhaltsplatzhalter 7">
            <a:extLst>
              <a:ext uri="{FF2B5EF4-FFF2-40B4-BE49-F238E27FC236}">
                <a16:creationId xmlns:a16="http://schemas.microsoft.com/office/drawing/2014/main" id="{A15281DB-98BD-4500-831D-BC783ACD75E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214901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3" name="Inhaltsplatzhalter 7">
            <a:extLst>
              <a:ext uri="{FF2B5EF4-FFF2-40B4-BE49-F238E27FC236}">
                <a16:creationId xmlns:a16="http://schemas.microsoft.com/office/drawing/2014/main" id="{99C40741-5AD8-43D1-BCB5-6E3FF1926C6B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10094400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4" name="Inhaltsplatzhalter 7">
            <a:extLst>
              <a:ext uri="{FF2B5EF4-FFF2-40B4-BE49-F238E27FC236}">
                <a16:creationId xmlns:a16="http://schemas.microsoft.com/office/drawing/2014/main" id="{C33005AD-B0A6-4C03-948D-28C817210E13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335404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5" name="Textplatzhalter 6">
            <a:extLst>
              <a:ext uri="{FF2B5EF4-FFF2-40B4-BE49-F238E27FC236}">
                <a16:creationId xmlns:a16="http://schemas.microsoft.com/office/drawing/2014/main" id="{6EC0403A-9363-4722-9C6F-7ED2833F8A6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C40B6C11-1EC5-4956-837C-55319952B3F8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113642DC-95EF-4A87-AF03-A825829A5C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  <p:sp>
        <p:nvSpPr>
          <p:cNvPr id="19" name="Textplatzhalter 9">
            <a:extLst>
              <a:ext uri="{FF2B5EF4-FFF2-40B4-BE49-F238E27FC236}">
                <a16:creationId xmlns:a16="http://schemas.microsoft.com/office/drawing/2014/main" id="{56BA62AF-819F-49B6-8EAF-8FD79C2FB74E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96912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6" name="Textplatzhalter 9">
            <a:extLst>
              <a:ext uri="{FF2B5EF4-FFF2-40B4-BE49-F238E27FC236}">
                <a16:creationId xmlns:a16="http://schemas.microsoft.com/office/drawing/2014/main" id="{E4833C2C-D77E-4141-9057-A1C29FEDF06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2576410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7" name="Textplatzhalter 9">
            <a:extLst>
              <a:ext uri="{FF2B5EF4-FFF2-40B4-BE49-F238E27FC236}">
                <a16:creationId xmlns:a16="http://schemas.microsoft.com/office/drawing/2014/main" id="{20707902-BF4A-4B11-BED7-D5E6794639F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455908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8" name="Textplatzhalter 9">
            <a:extLst>
              <a:ext uri="{FF2B5EF4-FFF2-40B4-BE49-F238E27FC236}">
                <a16:creationId xmlns:a16="http://schemas.microsoft.com/office/drawing/2014/main" id="{EAF0E296-EC41-4F31-A2EA-8B71FFCB74D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6335406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9" name="Textplatzhalter 9">
            <a:extLst>
              <a:ext uri="{FF2B5EF4-FFF2-40B4-BE49-F238E27FC236}">
                <a16:creationId xmlns:a16="http://schemas.microsoft.com/office/drawing/2014/main" id="{9EECCBD5-7922-41BC-8CDF-2F541576C8F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214904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30" name="Textplatzhalter 9">
            <a:extLst>
              <a:ext uri="{FF2B5EF4-FFF2-40B4-BE49-F238E27FC236}">
                <a16:creationId xmlns:a16="http://schemas.microsoft.com/office/drawing/2014/main" id="{A8F8646B-A4BF-4773-AB28-66E4BB2BC7F3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10094401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29359078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lauf+Text brombeer">
    <p:bg>
      <p:bgPr>
        <a:gradFill>
          <a:gsLst>
            <a:gs pos="27000">
              <a:srgbClr val="9A476C"/>
            </a:gs>
            <a:gs pos="0">
              <a:srgbClr val="DF9096"/>
            </a:gs>
            <a:gs pos="55000">
              <a:srgbClr val="731F55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99D940-9BF2-40D1-9335-E66F4A210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3D87D-64F2-4EC0-BE37-3EE313C6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A5CC4FF2-D7F5-4C30-BECF-B423FA3363F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96575" y="1196975"/>
            <a:ext cx="11016000" cy="49323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6" name="Textplatzhalter 6">
            <a:extLst>
              <a:ext uri="{FF2B5EF4-FFF2-40B4-BE49-F238E27FC236}">
                <a16:creationId xmlns:a16="http://schemas.microsoft.com/office/drawing/2014/main" id="{3C479C5F-B8DC-4114-AC63-0ACD0EFA829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E0E3A1D-B1AC-4A79-97DA-4572FE8178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9755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1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53FF4D1A-618E-4F9C-9E7B-6CB6710D5BC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3588" cy="6858000"/>
          </a:xfrm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3D87D-64F2-4EC0-BE37-3EE313C6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300" y="6278400"/>
            <a:ext cx="551100" cy="2254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A769AF48-65C9-4F69-8845-03ABED28084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416029" y="4362450"/>
            <a:ext cx="3361531" cy="2495550"/>
          </a:xfrm>
          <a:solidFill>
            <a:schemeClr val="bg1"/>
          </a:solidFill>
        </p:spPr>
        <p:txBody>
          <a:bodyPr lIns="180000" tIns="252000" rIns="144000" bIns="144000"/>
          <a:lstStyle>
            <a:lvl1pPr>
              <a:spcAft>
                <a:spcPts val="0"/>
              </a:spcAft>
              <a:defRPr lang="de-DE" sz="1800" kern="120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defRPr>
            </a:lvl1pPr>
            <a:lvl2pPr>
              <a:defRPr lang="de-DE" sz="1200" b="1" kern="1200" dirty="0" smtClean="0">
                <a:solidFill>
                  <a:schemeClr val="tx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2pPr>
            <a:lvl3pPr marL="361950" indent="-361950">
              <a:buFont typeface="Wingdings" panose="05000000000000000000" pitchFamily="2" charset="2"/>
              <a:buChar char="§"/>
              <a:defRPr lang="de-DE" sz="1200" b="1" kern="1200" dirty="0" smtClean="0">
                <a:solidFill>
                  <a:schemeClr val="tx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3pPr>
            <a:lvl4pPr marL="0" indent="0">
              <a:buNone/>
              <a:defRPr lang="de-DE" sz="1000" kern="1200" dirty="0" smtClean="0">
                <a:solidFill>
                  <a:schemeClr val="tx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4pPr>
            <a:lvl5pPr marL="0" indent="0">
              <a:buNone/>
              <a:defRPr lang="de-DE" sz="3600" kern="1200" dirty="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defRPr>
            </a:lvl5pPr>
            <a:lvl6pPr marL="0" indent="0">
              <a:buNone/>
              <a:defRPr lang="de-DE" sz="900" kern="1200" smtClean="0">
                <a:solidFill>
                  <a:schemeClr val="tx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3" name="Textplatzhalter 6">
            <a:extLst>
              <a:ext uri="{FF2B5EF4-FFF2-40B4-BE49-F238E27FC236}">
                <a16:creationId xmlns:a16="http://schemas.microsoft.com/office/drawing/2014/main" id="{2D5FD730-98A5-4510-9C86-167875E671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581798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er 4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ildplatzhalter 10">
            <a:extLst>
              <a:ext uri="{FF2B5EF4-FFF2-40B4-BE49-F238E27FC236}">
                <a16:creationId xmlns:a16="http://schemas.microsoft.com/office/drawing/2014/main" id="{253A733E-2406-4C2E-B660-98C22A0360C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094800" y="3426300"/>
            <a:ext cx="6098788" cy="3431700"/>
          </a:xfrm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53FF4D1A-618E-4F9C-9E7B-6CB6710D5BC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4800" cy="3429000"/>
          </a:xfrm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3D87D-64F2-4EC0-BE37-3EE313C6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300" y="6278400"/>
            <a:ext cx="551100" cy="2254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Bildplatzhalter 10">
            <a:extLst>
              <a:ext uri="{FF2B5EF4-FFF2-40B4-BE49-F238E27FC236}">
                <a16:creationId xmlns:a16="http://schemas.microsoft.com/office/drawing/2014/main" id="{A18D5540-6699-4005-9B65-980607F1B8E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4800" y="0"/>
            <a:ext cx="6098788" cy="3426301"/>
          </a:xfrm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2" name="Bildplatzhalter 10">
            <a:extLst>
              <a:ext uri="{FF2B5EF4-FFF2-40B4-BE49-F238E27FC236}">
                <a16:creationId xmlns:a16="http://schemas.microsoft.com/office/drawing/2014/main" id="{B528CCC7-7E27-41C0-9DAC-16217306979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3429000"/>
            <a:ext cx="6094800" cy="3429000"/>
          </a:xfrm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9" name="Medienplatzhalter 18">
            <a:extLst>
              <a:ext uri="{FF2B5EF4-FFF2-40B4-BE49-F238E27FC236}">
                <a16:creationId xmlns:a16="http://schemas.microsoft.com/office/drawing/2014/main" id="{80949EFE-F381-4CD8-8A98-FC2B80F9F67A}"/>
              </a:ext>
            </a:extLst>
          </p:cNvPr>
          <p:cNvSpPr>
            <a:spLocks noGrp="1"/>
          </p:cNvSpPr>
          <p:nvPr>
            <p:ph type="media" sz="quarter" idx="22" hasCustomPrompt="1"/>
          </p:nvPr>
        </p:nvSpPr>
        <p:spPr>
          <a:xfrm flipH="1">
            <a:off x="6073935" y="0"/>
            <a:ext cx="45719" cy="6858000"/>
          </a:xfrm>
          <a:solidFill>
            <a:schemeClr val="tx1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20" name="Medienplatzhalter 18">
            <a:extLst>
              <a:ext uri="{FF2B5EF4-FFF2-40B4-BE49-F238E27FC236}">
                <a16:creationId xmlns:a16="http://schemas.microsoft.com/office/drawing/2014/main" id="{38A83229-D670-433C-93E5-151861D4BC8F}"/>
              </a:ext>
            </a:extLst>
          </p:cNvPr>
          <p:cNvSpPr>
            <a:spLocks noGrp="1"/>
          </p:cNvSpPr>
          <p:nvPr>
            <p:ph type="media" sz="quarter" idx="23" hasCustomPrompt="1"/>
          </p:nvPr>
        </p:nvSpPr>
        <p:spPr>
          <a:xfrm rot="16200000" flipH="1">
            <a:off x="6073741" y="-2670935"/>
            <a:ext cx="45719" cy="12193200"/>
          </a:xfrm>
          <a:solidFill>
            <a:schemeClr val="tx1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A769AF48-65C9-4F69-8845-03ABED28084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416029" y="4362450"/>
            <a:ext cx="3361531" cy="2495550"/>
          </a:xfrm>
          <a:solidFill>
            <a:schemeClr val="bg1"/>
          </a:solidFill>
        </p:spPr>
        <p:txBody>
          <a:bodyPr lIns="180000" tIns="252000" rIns="144000" bIns="144000"/>
          <a:lstStyle>
            <a:lvl1pPr>
              <a:spcAft>
                <a:spcPts val="0"/>
              </a:spcAft>
              <a:defRPr lang="de-DE" sz="1800" kern="120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defRPr>
            </a:lvl1pPr>
            <a:lvl2pPr>
              <a:defRPr lang="de-DE" sz="1200" b="1" kern="1200" dirty="0" smtClean="0">
                <a:solidFill>
                  <a:schemeClr val="tx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2pPr>
            <a:lvl3pPr marL="361950" indent="-361950">
              <a:buFont typeface="Wingdings" panose="05000000000000000000" pitchFamily="2" charset="2"/>
              <a:buChar char="§"/>
              <a:defRPr lang="de-DE" sz="1200" b="1" kern="1200" dirty="0" smtClean="0">
                <a:solidFill>
                  <a:schemeClr val="tx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3pPr>
            <a:lvl4pPr marL="0" indent="0">
              <a:buNone/>
              <a:defRPr lang="de-DE" sz="1000" kern="1200" dirty="0" smtClean="0">
                <a:solidFill>
                  <a:schemeClr val="tx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4pPr>
            <a:lvl5pPr marL="0" indent="0">
              <a:buNone/>
              <a:defRPr lang="de-DE" sz="3600" kern="1200" dirty="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defRPr>
            </a:lvl5pPr>
            <a:lvl6pPr marL="0" indent="0">
              <a:buNone/>
              <a:defRPr lang="de-DE" sz="900" kern="1200" smtClean="0">
                <a:solidFill>
                  <a:schemeClr val="tx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3" name="Textplatzhalter 6">
            <a:extLst>
              <a:ext uri="{FF2B5EF4-FFF2-40B4-BE49-F238E27FC236}">
                <a16:creationId xmlns:a16="http://schemas.microsoft.com/office/drawing/2014/main" id="{2D5FD730-98A5-4510-9C86-167875E671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6468159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25">
          <p15:clr>
            <a:srgbClr val="FBAE40"/>
          </p15:clr>
        </p15:guide>
        <p15:guide id="2" pos="3855">
          <p15:clr>
            <a:srgbClr val="FBAE40"/>
          </p15:clr>
        </p15:guide>
        <p15:guide id="3" orient="horz" pos="2144">
          <p15:clr>
            <a:srgbClr val="FBAE40"/>
          </p15:clr>
        </p15:guide>
        <p15:guide id="4" orient="horz" pos="2172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er 5er qu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Bildplatzhalter 10">
            <a:extLst>
              <a:ext uri="{FF2B5EF4-FFF2-40B4-BE49-F238E27FC236}">
                <a16:creationId xmlns:a16="http://schemas.microsoft.com/office/drawing/2014/main" id="{69F93892-4D47-4FA0-9009-2B55BEEA766B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053588" y="3429002"/>
            <a:ext cx="4140000" cy="3428998"/>
          </a:xfrm>
          <a:noFill/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53FF4D1A-618E-4F9C-9E7B-6CB6710D5BC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3868656" cy="6857999"/>
          </a:xfrm>
          <a:noFill/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0" name="Bildplatzhalter 10">
            <a:extLst>
              <a:ext uri="{FF2B5EF4-FFF2-40B4-BE49-F238E27FC236}">
                <a16:creationId xmlns:a16="http://schemas.microsoft.com/office/drawing/2014/main" id="{A18D5540-6699-4005-9B65-980607F1B8E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891122" y="0"/>
            <a:ext cx="4159730" cy="3428997"/>
          </a:xfrm>
          <a:noFill/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6" name="Bildplatzhalter 10">
            <a:extLst>
              <a:ext uri="{FF2B5EF4-FFF2-40B4-BE49-F238E27FC236}">
                <a16:creationId xmlns:a16="http://schemas.microsoft.com/office/drawing/2014/main" id="{E14EA18D-A49B-42FE-8593-46CDA5EEB98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053588" y="0"/>
            <a:ext cx="4140000" cy="3428997"/>
          </a:xfrm>
          <a:noFill/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7" name="Bildplatzhalter 10">
            <a:extLst>
              <a:ext uri="{FF2B5EF4-FFF2-40B4-BE49-F238E27FC236}">
                <a16:creationId xmlns:a16="http://schemas.microsoft.com/office/drawing/2014/main" id="{1ACAF235-425D-4D94-A525-50F40AF54EC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891122" y="3429002"/>
            <a:ext cx="4159730" cy="3428998"/>
          </a:xfrm>
          <a:noFill/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3D87D-64F2-4EC0-BE37-3EE313C6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300" y="6278400"/>
            <a:ext cx="551100" cy="2254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9" name="Medienplatzhalter 18">
            <a:extLst>
              <a:ext uri="{FF2B5EF4-FFF2-40B4-BE49-F238E27FC236}">
                <a16:creationId xmlns:a16="http://schemas.microsoft.com/office/drawing/2014/main" id="{80949EFE-F381-4CD8-8A98-FC2B80F9F67A}"/>
              </a:ext>
            </a:extLst>
          </p:cNvPr>
          <p:cNvSpPr>
            <a:spLocks noGrp="1"/>
          </p:cNvSpPr>
          <p:nvPr>
            <p:ph type="media" sz="quarter" idx="22" hasCustomPrompt="1"/>
          </p:nvPr>
        </p:nvSpPr>
        <p:spPr>
          <a:xfrm flipH="1">
            <a:off x="3854929" y="0"/>
            <a:ext cx="45719" cy="6858000"/>
          </a:xfrm>
          <a:solidFill>
            <a:schemeClr val="tx1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20" name="Medienplatzhalter 18">
            <a:extLst>
              <a:ext uri="{FF2B5EF4-FFF2-40B4-BE49-F238E27FC236}">
                <a16:creationId xmlns:a16="http://schemas.microsoft.com/office/drawing/2014/main" id="{38A83229-D670-433C-93E5-151861D4BC8F}"/>
              </a:ext>
            </a:extLst>
          </p:cNvPr>
          <p:cNvSpPr>
            <a:spLocks noGrp="1"/>
          </p:cNvSpPr>
          <p:nvPr>
            <p:ph type="media" sz="quarter" idx="23" hasCustomPrompt="1"/>
          </p:nvPr>
        </p:nvSpPr>
        <p:spPr>
          <a:xfrm rot="16200000" flipH="1">
            <a:off x="8018128" y="-726935"/>
            <a:ext cx="45719" cy="8305200"/>
          </a:xfrm>
          <a:solidFill>
            <a:schemeClr val="tx1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13" name="Textplatzhalter 6">
            <a:extLst>
              <a:ext uri="{FF2B5EF4-FFF2-40B4-BE49-F238E27FC236}">
                <a16:creationId xmlns:a16="http://schemas.microsoft.com/office/drawing/2014/main" id="{2D5FD730-98A5-4510-9C86-167875E671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1" name="Medienplatzhalter 18">
            <a:extLst>
              <a:ext uri="{FF2B5EF4-FFF2-40B4-BE49-F238E27FC236}">
                <a16:creationId xmlns:a16="http://schemas.microsoft.com/office/drawing/2014/main" id="{E91FDC15-4E23-44FA-B06C-5870B10F061A}"/>
              </a:ext>
            </a:extLst>
          </p:cNvPr>
          <p:cNvSpPr>
            <a:spLocks noGrp="1"/>
          </p:cNvSpPr>
          <p:nvPr>
            <p:ph type="media" sz="quarter" idx="29" hasCustomPrompt="1"/>
          </p:nvPr>
        </p:nvSpPr>
        <p:spPr>
          <a:xfrm flipH="1">
            <a:off x="8023503" y="0"/>
            <a:ext cx="45719" cy="6858000"/>
          </a:xfrm>
          <a:solidFill>
            <a:schemeClr val="tx1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A769AF48-65C9-4F69-8845-03ABED28084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201546" y="4362450"/>
            <a:ext cx="3361531" cy="2495550"/>
          </a:xfrm>
          <a:solidFill>
            <a:schemeClr val="bg1"/>
          </a:solidFill>
        </p:spPr>
        <p:txBody>
          <a:bodyPr lIns="180000" tIns="252000" rIns="144000" bIns="144000"/>
          <a:lstStyle>
            <a:lvl1pPr>
              <a:spcAft>
                <a:spcPts val="0"/>
              </a:spcAft>
              <a:defRPr lang="de-DE" sz="1800" kern="120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defRPr>
            </a:lvl1pPr>
            <a:lvl2pPr>
              <a:defRPr lang="de-DE" sz="1200" b="1" kern="1200" dirty="0" smtClean="0">
                <a:solidFill>
                  <a:schemeClr val="tx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2pPr>
            <a:lvl3pPr marL="361950" indent="-361950">
              <a:buFont typeface="Wingdings" panose="05000000000000000000" pitchFamily="2" charset="2"/>
              <a:buChar char="§"/>
              <a:defRPr lang="de-DE" sz="1200" b="1" kern="1200" dirty="0" smtClean="0">
                <a:solidFill>
                  <a:schemeClr val="tx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3pPr>
            <a:lvl4pPr marL="0" indent="0">
              <a:buNone/>
              <a:defRPr lang="de-DE" sz="1000" kern="1200" dirty="0" smtClean="0">
                <a:solidFill>
                  <a:schemeClr val="tx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4pPr>
            <a:lvl5pPr marL="0" indent="0">
              <a:buNone/>
              <a:defRPr lang="de-DE" sz="3600" kern="1200" dirty="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defRPr>
            </a:lvl5pPr>
            <a:lvl6pPr marL="0" indent="0">
              <a:buNone/>
              <a:defRPr lang="de-DE" sz="900" kern="1200" smtClean="0">
                <a:solidFill>
                  <a:schemeClr val="tx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21413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er 6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0">
            <a:extLst>
              <a:ext uri="{FF2B5EF4-FFF2-40B4-BE49-F238E27FC236}">
                <a16:creationId xmlns:a16="http://schemas.microsoft.com/office/drawing/2014/main" id="{E14EA18D-A49B-42FE-8593-46CDA5EEB98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515592" y="4351021"/>
            <a:ext cx="4827515" cy="2506979"/>
          </a:xfrm>
          <a:noFill/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53FF4D1A-618E-4F9C-9E7B-6CB6710D5BC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4517231" cy="3219450"/>
          </a:xfrm>
          <a:noFill/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3D87D-64F2-4EC0-BE37-3EE313C6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300" y="6278400"/>
            <a:ext cx="551100" cy="2254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Textplatzhalter 6">
            <a:extLst>
              <a:ext uri="{FF2B5EF4-FFF2-40B4-BE49-F238E27FC236}">
                <a16:creationId xmlns:a16="http://schemas.microsoft.com/office/drawing/2014/main" id="{2D5FD730-98A5-4510-9C86-167875E671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7" name="Bildplatzhalter 10">
            <a:extLst>
              <a:ext uri="{FF2B5EF4-FFF2-40B4-BE49-F238E27FC236}">
                <a16:creationId xmlns:a16="http://schemas.microsoft.com/office/drawing/2014/main" id="{1ACAF235-425D-4D94-A525-50F40AF54EC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0" y="3219451"/>
            <a:ext cx="4515592" cy="3638549"/>
          </a:xfrm>
          <a:noFill/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2" name="Bildplatzhalter 10">
            <a:extLst>
              <a:ext uri="{FF2B5EF4-FFF2-40B4-BE49-F238E27FC236}">
                <a16:creationId xmlns:a16="http://schemas.microsoft.com/office/drawing/2014/main" id="{E38F674D-EC46-49EE-88AB-30EA32679DED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343107" y="2271713"/>
            <a:ext cx="2850481" cy="4586287"/>
          </a:xfrm>
          <a:noFill/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3" name="Bildplatzhalter 10">
            <a:extLst>
              <a:ext uri="{FF2B5EF4-FFF2-40B4-BE49-F238E27FC236}">
                <a16:creationId xmlns:a16="http://schemas.microsoft.com/office/drawing/2014/main" id="{7EC3151B-31EC-440F-A254-9A9FE97BBE76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9360335" y="0"/>
            <a:ext cx="2833253" cy="2271713"/>
          </a:xfrm>
          <a:noFill/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4" name="Bildplatzhalter 10">
            <a:extLst>
              <a:ext uri="{FF2B5EF4-FFF2-40B4-BE49-F238E27FC236}">
                <a16:creationId xmlns:a16="http://schemas.microsoft.com/office/drawing/2014/main" id="{E616822C-27A0-485A-8169-619B31A7B18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4517230" y="0"/>
            <a:ext cx="4825877" cy="4333875"/>
          </a:xfrm>
          <a:noFill/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5" name="Medienplatzhalter 18">
            <a:extLst>
              <a:ext uri="{FF2B5EF4-FFF2-40B4-BE49-F238E27FC236}">
                <a16:creationId xmlns:a16="http://schemas.microsoft.com/office/drawing/2014/main" id="{A803EDE9-F0D1-4146-838B-686A7E406533}"/>
              </a:ext>
            </a:extLst>
          </p:cNvPr>
          <p:cNvSpPr>
            <a:spLocks noGrp="1"/>
          </p:cNvSpPr>
          <p:nvPr>
            <p:ph type="media" sz="quarter" idx="23" hasCustomPrompt="1"/>
          </p:nvPr>
        </p:nvSpPr>
        <p:spPr>
          <a:xfrm rot="16200000" flipH="1">
            <a:off x="2227141" y="970759"/>
            <a:ext cx="45719" cy="4500000"/>
          </a:xfrm>
          <a:solidFill>
            <a:schemeClr val="tx1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25" name="Medienplatzhalter 18">
            <a:extLst>
              <a:ext uri="{FF2B5EF4-FFF2-40B4-BE49-F238E27FC236}">
                <a16:creationId xmlns:a16="http://schemas.microsoft.com/office/drawing/2014/main" id="{3D6E78D1-04FE-496A-BB49-77EA97C5E378}"/>
              </a:ext>
            </a:extLst>
          </p:cNvPr>
          <p:cNvSpPr>
            <a:spLocks noGrp="1"/>
          </p:cNvSpPr>
          <p:nvPr>
            <p:ph type="media" sz="quarter" idx="33" hasCustomPrompt="1"/>
          </p:nvPr>
        </p:nvSpPr>
        <p:spPr>
          <a:xfrm rot="16200000" flipH="1">
            <a:off x="6911749" y="1945051"/>
            <a:ext cx="45724" cy="4789079"/>
          </a:xfrm>
          <a:solidFill>
            <a:schemeClr val="tx1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26" name="Medienplatzhalter 18">
            <a:extLst>
              <a:ext uri="{FF2B5EF4-FFF2-40B4-BE49-F238E27FC236}">
                <a16:creationId xmlns:a16="http://schemas.microsoft.com/office/drawing/2014/main" id="{B7590E56-2659-44AD-9E97-C54D25DEC023}"/>
              </a:ext>
            </a:extLst>
          </p:cNvPr>
          <p:cNvSpPr>
            <a:spLocks noGrp="1"/>
          </p:cNvSpPr>
          <p:nvPr>
            <p:ph type="media" sz="quarter" idx="34" hasCustomPrompt="1"/>
          </p:nvPr>
        </p:nvSpPr>
        <p:spPr>
          <a:xfrm rot="16200000" flipH="1">
            <a:off x="10757728" y="859667"/>
            <a:ext cx="45719" cy="2826000"/>
          </a:xfrm>
          <a:solidFill>
            <a:schemeClr val="tx1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21" name="Medienplatzhalter 18">
            <a:extLst>
              <a:ext uri="{FF2B5EF4-FFF2-40B4-BE49-F238E27FC236}">
                <a16:creationId xmlns:a16="http://schemas.microsoft.com/office/drawing/2014/main" id="{E91FDC15-4E23-44FA-B06C-5870B10F061A}"/>
              </a:ext>
            </a:extLst>
          </p:cNvPr>
          <p:cNvSpPr>
            <a:spLocks noGrp="1"/>
          </p:cNvSpPr>
          <p:nvPr>
            <p:ph type="media" sz="quarter" idx="29" hasCustomPrompt="1"/>
          </p:nvPr>
        </p:nvSpPr>
        <p:spPr>
          <a:xfrm flipH="1">
            <a:off x="9321798" y="0"/>
            <a:ext cx="45719" cy="6858000"/>
          </a:xfrm>
          <a:solidFill>
            <a:schemeClr val="tx1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19" name="Medienplatzhalter 18">
            <a:extLst>
              <a:ext uri="{FF2B5EF4-FFF2-40B4-BE49-F238E27FC236}">
                <a16:creationId xmlns:a16="http://schemas.microsoft.com/office/drawing/2014/main" id="{80949EFE-F381-4CD8-8A98-FC2B80F9F67A}"/>
              </a:ext>
            </a:extLst>
          </p:cNvPr>
          <p:cNvSpPr>
            <a:spLocks noGrp="1"/>
          </p:cNvSpPr>
          <p:nvPr>
            <p:ph type="media" sz="quarter" idx="22" hasCustomPrompt="1"/>
          </p:nvPr>
        </p:nvSpPr>
        <p:spPr>
          <a:xfrm flipH="1">
            <a:off x="4494351" y="0"/>
            <a:ext cx="45719" cy="6858000"/>
          </a:xfrm>
          <a:solidFill>
            <a:schemeClr val="tx1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A769AF48-65C9-4F69-8845-03ABED28084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866073" y="0"/>
            <a:ext cx="3361531" cy="2495550"/>
          </a:xfrm>
          <a:solidFill>
            <a:schemeClr val="bg1"/>
          </a:solidFill>
        </p:spPr>
        <p:txBody>
          <a:bodyPr lIns="180000" tIns="252000" rIns="144000" bIns="144000"/>
          <a:lstStyle>
            <a:lvl1pPr>
              <a:spcAft>
                <a:spcPts val="0"/>
              </a:spcAft>
              <a:defRPr lang="de-DE" sz="1800" kern="120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defRPr>
            </a:lvl1pPr>
            <a:lvl2pPr>
              <a:defRPr lang="de-DE" sz="1200" b="1" kern="1200" dirty="0" smtClean="0">
                <a:solidFill>
                  <a:schemeClr val="tx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2pPr>
            <a:lvl3pPr marL="361950" indent="-361950">
              <a:buFont typeface="Wingdings" panose="05000000000000000000" pitchFamily="2" charset="2"/>
              <a:buChar char="§"/>
              <a:defRPr lang="de-DE" sz="1200" b="1" kern="1200" dirty="0" smtClean="0">
                <a:solidFill>
                  <a:schemeClr val="tx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3pPr>
            <a:lvl4pPr marL="0" indent="0">
              <a:buNone/>
              <a:defRPr lang="de-DE" sz="1000" kern="1200" dirty="0" smtClean="0">
                <a:solidFill>
                  <a:schemeClr val="tx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4pPr>
            <a:lvl5pPr marL="0" indent="0">
              <a:buNone/>
              <a:defRPr lang="de-DE" sz="3600" kern="1200" dirty="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defRPr>
            </a:lvl5pPr>
            <a:lvl6pPr marL="0" indent="0">
              <a:buNone/>
              <a:defRPr lang="de-DE" sz="900" kern="1200" smtClean="0">
                <a:solidFill>
                  <a:schemeClr val="tx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63707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e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enplatzhalter 5">
            <a:extLst>
              <a:ext uri="{FF2B5EF4-FFF2-40B4-BE49-F238E27FC236}">
                <a16:creationId xmlns:a16="http://schemas.microsoft.com/office/drawing/2014/main" id="{FD81B189-5F57-418B-A235-415BF078C5C7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3588" cy="6858000"/>
          </a:xfrm>
        </p:spPr>
        <p:txBody>
          <a:bodyPr/>
          <a:lstStyle/>
          <a:p>
            <a:r>
              <a:rPr lang="de-DE"/>
              <a:t>Mediaclip durch Klicken auf Symbol hinzufügen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97793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+Übersicht türkis">
    <p:bg>
      <p:bgPr>
        <a:gradFill>
          <a:gsLst>
            <a:gs pos="24000">
              <a:srgbClr val="39AEC0"/>
            </a:gs>
            <a:gs pos="0">
              <a:srgbClr val="93D5F6"/>
            </a:gs>
            <a:gs pos="55000">
              <a:srgbClr val="00959E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99D940-9BF2-40D1-9335-E66F4A210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913" y="619200"/>
            <a:ext cx="9918000" cy="432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3D87D-64F2-4EC0-BE37-3EE313C6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300" y="6278400"/>
            <a:ext cx="551100" cy="2254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E6926794-E395-45EB-B85C-82230B7F80C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96912" y="1196976"/>
            <a:ext cx="11017488" cy="117443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E4598CF5-02C4-4F8A-AF45-49B42D4225DE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96913" y="2133600"/>
            <a:ext cx="1620000" cy="2700000"/>
          </a:xfrm>
          <a:solidFill>
            <a:schemeClr val="bg1">
              <a:alpha val="3000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sz="1800"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1" name="Inhaltsplatzhalter 7">
            <a:extLst>
              <a:ext uri="{FF2B5EF4-FFF2-40B4-BE49-F238E27FC236}">
                <a16:creationId xmlns:a16="http://schemas.microsoft.com/office/drawing/2014/main" id="{202D29C3-E1B4-4E21-A244-16B1E29F8A36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2576410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2" name="Inhaltsplatzhalter 7">
            <a:extLst>
              <a:ext uri="{FF2B5EF4-FFF2-40B4-BE49-F238E27FC236}">
                <a16:creationId xmlns:a16="http://schemas.microsoft.com/office/drawing/2014/main" id="{0369BACA-BF85-439B-896A-F7D654F09A8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455907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4" name="Inhaltsplatzhalter 7">
            <a:extLst>
              <a:ext uri="{FF2B5EF4-FFF2-40B4-BE49-F238E27FC236}">
                <a16:creationId xmlns:a16="http://schemas.microsoft.com/office/drawing/2014/main" id="{E6A6D442-D509-41DC-A315-BC4056CDB62D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214901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5" name="Inhaltsplatzhalter 7">
            <a:extLst>
              <a:ext uri="{FF2B5EF4-FFF2-40B4-BE49-F238E27FC236}">
                <a16:creationId xmlns:a16="http://schemas.microsoft.com/office/drawing/2014/main" id="{7E7540AA-F7A4-4CF1-8571-E0BFCA89E6F3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10094400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6" name="Inhaltsplatzhalter 7">
            <a:extLst>
              <a:ext uri="{FF2B5EF4-FFF2-40B4-BE49-F238E27FC236}">
                <a16:creationId xmlns:a16="http://schemas.microsoft.com/office/drawing/2014/main" id="{C2592EAD-8E37-4AD0-AC96-0CEFA7DE33D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335404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3" name="Textplatzhalter 6">
            <a:extLst>
              <a:ext uri="{FF2B5EF4-FFF2-40B4-BE49-F238E27FC236}">
                <a16:creationId xmlns:a16="http://schemas.microsoft.com/office/drawing/2014/main" id="{15AF6BA0-4803-47B4-928F-4FA7BDD7B5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6435415B-4F44-49AE-AA92-C3DF52FEB5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  <p:sp>
        <p:nvSpPr>
          <p:cNvPr id="26" name="Textplatzhalter 9">
            <a:extLst>
              <a:ext uri="{FF2B5EF4-FFF2-40B4-BE49-F238E27FC236}">
                <a16:creationId xmlns:a16="http://schemas.microsoft.com/office/drawing/2014/main" id="{158EE727-3E33-4D29-A2E2-956D0DE8937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96912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7" name="Textplatzhalter 9">
            <a:extLst>
              <a:ext uri="{FF2B5EF4-FFF2-40B4-BE49-F238E27FC236}">
                <a16:creationId xmlns:a16="http://schemas.microsoft.com/office/drawing/2014/main" id="{6D75C262-56A2-4067-B207-B780934986C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2576410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8" name="Textplatzhalter 9">
            <a:extLst>
              <a:ext uri="{FF2B5EF4-FFF2-40B4-BE49-F238E27FC236}">
                <a16:creationId xmlns:a16="http://schemas.microsoft.com/office/drawing/2014/main" id="{6E0A6864-72E5-47A7-96E2-EB965B8A1FE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455908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9" name="Textplatzhalter 9">
            <a:extLst>
              <a:ext uri="{FF2B5EF4-FFF2-40B4-BE49-F238E27FC236}">
                <a16:creationId xmlns:a16="http://schemas.microsoft.com/office/drawing/2014/main" id="{36BBA963-85DB-4BDC-A00E-8F2670CB82A5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6335406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30" name="Textplatzhalter 9">
            <a:extLst>
              <a:ext uri="{FF2B5EF4-FFF2-40B4-BE49-F238E27FC236}">
                <a16:creationId xmlns:a16="http://schemas.microsoft.com/office/drawing/2014/main" id="{A8CD6EC8-C591-4208-BF63-F05B750ADC6A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214904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31" name="Textplatzhalter 9">
            <a:extLst>
              <a:ext uri="{FF2B5EF4-FFF2-40B4-BE49-F238E27FC236}">
                <a16:creationId xmlns:a16="http://schemas.microsoft.com/office/drawing/2014/main" id="{2A8CF8EA-D4DE-4F5F-A421-EA2EACEDD0C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10094401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9823634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44" userDrawn="1">
          <p15:clr>
            <a:srgbClr val="FBAE40"/>
          </p15:clr>
        </p15:guide>
        <p15:guide id="2" orient="horz" pos="303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974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Bild+Verlauf Cin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>
            <a:extLst>
              <a:ext uri="{FF2B5EF4-FFF2-40B4-BE49-F238E27FC236}">
                <a16:creationId xmlns:a16="http://schemas.microsoft.com/office/drawing/2014/main" id="{8D7187BA-E89C-4FD9-9644-7B8398C66F6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3588" cy="6858000"/>
          </a:xfrm>
          <a:noFill/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14" name="Medienplatzhalter 13">
            <a:extLst>
              <a:ext uri="{FF2B5EF4-FFF2-40B4-BE49-F238E27FC236}">
                <a16:creationId xmlns:a16="http://schemas.microsoft.com/office/drawing/2014/main" id="{AE1F8050-EEE2-4FDB-84C3-6D028C7B31E9}"/>
              </a:ext>
            </a:extLst>
          </p:cNvPr>
          <p:cNvSpPr>
            <a:spLocks noGrp="1"/>
          </p:cNvSpPr>
          <p:nvPr>
            <p:ph type="media" sz="quarter" idx="12" hasCustomPrompt="1"/>
          </p:nvPr>
        </p:nvSpPr>
        <p:spPr>
          <a:xfrm>
            <a:off x="0" y="0"/>
            <a:ext cx="9144000" cy="68580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a</a:t>
            </a:r>
          </a:p>
        </p:txBody>
      </p:sp>
      <p:sp>
        <p:nvSpPr>
          <p:cNvPr id="9" name="Medienplatzhalter 5">
            <a:extLst>
              <a:ext uri="{FF2B5EF4-FFF2-40B4-BE49-F238E27FC236}">
                <a16:creationId xmlns:a16="http://schemas.microsoft.com/office/drawing/2014/main" id="{9AA8175B-5B09-444D-B3BB-F8561FFBAC33}"/>
              </a:ext>
            </a:extLst>
          </p:cNvPr>
          <p:cNvSpPr>
            <a:spLocks noGrp="1"/>
          </p:cNvSpPr>
          <p:nvPr>
            <p:ph type="media" sz="quarter" idx="17" hasCustomPrompt="1"/>
          </p:nvPr>
        </p:nvSpPr>
        <p:spPr>
          <a:xfrm>
            <a:off x="9086163" y="620713"/>
            <a:ext cx="2628000" cy="52200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10" name="Textplatzhalter 4">
            <a:extLst>
              <a:ext uri="{FF2B5EF4-FFF2-40B4-BE49-F238E27FC236}">
                <a16:creationId xmlns:a16="http://schemas.microsoft.com/office/drawing/2014/main" id="{020293F4-D06E-4DDB-9750-4CAF6D0B30D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6913" y="4217520"/>
            <a:ext cx="11017250" cy="191181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Textplatzhalter 6">
            <a:extLst>
              <a:ext uri="{FF2B5EF4-FFF2-40B4-BE49-F238E27FC236}">
                <a16:creationId xmlns:a16="http://schemas.microsoft.com/office/drawing/2014/main" id="{94AE2D3A-30CE-4BD7-8B68-3F508C64F4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2B87C287-D269-4B25-94CB-FBE2C2864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399" y="3688514"/>
            <a:ext cx="11015763" cy="432000"/>
          </a:xfrm>
        </p:spPr>
        <p:txBody>
          <a:bodyPr anchor="b" anchorCtr="0"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1823820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 Cinema">
    <p:bg>
      <p:bgPr>
        <a:gradFill>
          <a:gsLst>
            <a:gs pos="27000">
              <a:srgbClr val="EB3F54"/>
            </a:gs>
            <a:gs pos="0">
              <a:srgbClr val="F7AE86"/>
            </a:gs>
            <a:gs pos="55000">
              <a:srgbClr val="E40138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7FD5B30-ED3F-46AC-A563-87B793BD6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744F671-591C-49C5-8957-660EEB8544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  <p:sp>
        <p:nvSpPr>
          <p:cNvPr id="8" name="Textplatzhalter 4">
            <a:extLst>
              <a:ext uri="{FF2B5EF4-FFF2-40B4-BE49-F238E27FC236}">
                <a16:creationId xmlns:a16="http://schemas.microsoft.com/office/drawing/2014/main" id="{F40FA5B4-89C6-48CD-A601-632F5222E99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6913" y="4217520"/>
            <a:ext cx="11017250" cy="191181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8A9C28BB-FC1A-4643-A284-1160A15BB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399" y="3688514"/>
            <a:ext cx="11015763" cy="432000"/>
          </a:xfrm>
        </p:spPr>
        <p:txBody>
          <a:bodyPr anchor="b" anchorCtr="0"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224745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_Bild+Verlauf Cin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enplatzhalter 13">
            <a:extLst>
              <a:ext uri="{FF2B5EF4-FFF2-40B4-BE49-F238E27FC236}">
                <a16:creationId xmlns:a16="http://schemas.microsoft.com/office/drawing/2014/main" id="{AAA60073-94F9-4D78-A71E-5397AF1007FF}"/>
              </a:ext>
            </a:extLst>
          </p:cNvPr>
          <p:cNvSpPr>
            <a:spLocks noGrp="1"/>
          </p:cNvSpPr>
          <p:nvPr>
            <p:ph type="media" sz="quarter" idx="12" hasCustomPrompt="1"/>
          </p:nvPr>
        </p:nvSpPr>
        <p:spPr>
          <a:xfrm>
            <a:off x="0" y="0"/>
            <a:ext cx="9144000" cy="68580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a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8D7187BA-E89C-4FD9-9644-7B8398C66F6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3588" cy="6858000"/>
          </a:xfrm>
          <a:noFill/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10" name="Textplatzhalter 4">
            <a:extLst>
              <a:ext uri="{FF2B5EF4-FFF2-40B4-BE49-F238E27FC236}">
                <a16:creationId xmlns:a16="http://schemas.microsoft.com/office/drawing/2014/main" id="{283D4A29-B37B-4524-851B-BF44BC5FB3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6913" y="4217520"/>
            <a:ext cx="11017250" cy="191181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Textplatzhalter 6">
            <a:extLst>
              <a:ext uri="{FF2B5EF4-FFF2-40B4-BE49-F238E27FC236}">
                <a16:creationId xmlns:a16="http://schemas.microsoft.com/office/drawing/2014/main" id="{5DB1FA5A-611E-43C8-8F66-EA619ED23E5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C7D1A86-250F-431A-9C7D-1ED05E885DC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C03455AE-66FA-451A-B0CD-6C25C0E5F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399" y="3688514"/>
            <a:ext cx="11015763" cy="432000"/>
          </a:xfrm>
        </p:spPr>
        <p:txBody>
          <a:bodyPr anchor="b" anchorCtr="0"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3" name="Medienplatzhalter 3">
            <a:extLst>
              <a:ext uri="{FF2B5EF4-FFF2-40B4-BE49-F238E27FC236}">
                <a16:creationId xmlns:a16="http://schemas.microsoft.com/office/drawing/2014/main" id="{7947B2FD-DDFE-42AB-A699-4FE6C22D50B7}"/>
              </a:ext>
            </a:extLst>
          </p:cNvPr>
          <p:cNvSpPr>
            <a:spLocks noGrp="1"/>
          </p:cNvSpPr>
          <p:nvPr>
            <p:ph type="media" sz="quarter" idx="18" hasCustomPrompt="1"/>
          </p:nvPr>
        </p:nvSpPr>
        <p:spPr>
          <a:xfrm>
            <a:off x="10969625" y="620713"/>
            <a:ext cx="744537" cy="360362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304581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+Übersicht Cinema">
    <p:bg>
      <p:bgPr>
        <a:gradFill>
          <a:gsLst>
            <a:gs pos="27000">
              <a:srgbClr val="EB3F54"/>
            </a:gs>
            <a:gs pos="0">
              <a:srgbClr val="F7AE86"/>
            </a:gs>
            <a:gs pos="55000">
              <a:srgbClr val="E40138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7F74E24B-4528-435A-AD66-4DCD0F4EB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913" y="619200"/>
            <a:ext cx="9918000" cy="432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6" name="Inhaltsplatzhalter 6">
            <a:extLst>
              <a:ext uri="{FF2B5EF4-FFF2-40B4-BE49-F238E27FC236}">
                <a16:creationId xmlns:a16="http://schemas.microsoft.com/office/drawing/2014/main" id="{D0BE3E49-D3A5-426B-93DA-0DA111E0091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96912" y="1196976"/>
            <a:ext cx="11017488" cy="117443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29673BE8-2EBD-4416-AD09-947EF9C4878E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96913" y="2133600"/>
            <a:ext cx="1620000" cy="2700000"/>
          </a:xfrm>
          <a:solidFill>
            <a:schemeClr val="bg1">
              <a:alpha val="3000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sz="1800"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9" name="Inhaltsplatzhalter 7">
            <a:extLst>
              <a:ext uri="{FF2B5EF4-FFF2-40B4-BE49-F238E27FC236}">
                <a16:creationId xmlns:a16="http://schemas.microsoft.com/office/drawing/2014/main" id="{659B6913-3090-4872-B689-86E43CF3BFCB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2576410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1" name="Inhaltsplatzhalter 7">
            <a:extLst>
              <a:ext uri="{FF2B5EF4-FFF2-40B4-BE49-F238E27FC236}">
                <a16:creationId xmlns:a16="http://schemas.microsoft.com/office/drawing/2014/main" id="{F18A38E2-A951-46FA-BD0D-4481F1012300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455907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2" name="Inhaltsplatzhalter 7">
            <a:extLst>
              <a:ext uri="{FF2B5EF4-FFF2-40B4-BE49-F238E27FC236}">
                <a16:creationId xmlns:a16="http://schemas.microsoft.com/office/drawing/2014/main" id="{A15281DB-98BD-4500-831D-BC783ACD75E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214901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3" name="Inhaltsplatzhalter 7">
            <a:extLst>
              <a:ext uri="{FF2B5EF4-FFF2-40B4-BE49-F238E27FC236}">
                <a16:creationId xmlns:a16="http://schemas.microsoft.com/office/drawing/2014/main" id="{99C40741-5AD8-43D1-BCB5-6E3FF1926C6B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10094400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4" name="Inhaltsplatzhalter 7">
            <a:extLst>
              <a:ext uri="{FF2B5EF4-FFF2-40B4-BE49-F238E27FC236}">
                <a16:creationId xmlns:a16="http://schemas.microsoft.com/office/drawing/2014/main" id="{C33005AD-B0A6-4C03-948D-28C817210E13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335404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2" name="Textplatzhalter 6">
            <a:extLst>
              <a:ext uri="{FF2B5EF4-FFF2-40B4-BE49-F238E27FC236}">
                <a16:creationId xmlns:a16="http://schemas.microsoft.com/office/drawing/2014/main" id="{3303F2A2-A7C5-438C-9B6C-6AA204D97DD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3B7E4DA6-6404-49FC-9289-902596BE9980}"/>
              </a:ext>
            </a:extLst>
          </p:cNvPr>
          <p:cNvSpPr>
            <a:spLocks noGrp="1"/>
          </p:cNvSpPr>
          <p:nvPr>
            <p:ph type="sldNum" sz="quarter" idx="3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34480B6A-91EE-4EE5-A4CC-2E1FEF513F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  <p:sp>
        <p:nvSpPr>
          <p:cNvPr id="25" name="Textplatzhalter 9">
            <a:extLst>
              <a:ext uri="{FF2B5EF4-FFF2-40B4-BE49-F238E27FC236}">
                <a16:creationId xmlns:a16="http://schemas.microsoft.com/office/drawing/2014/main" id="{15A6CFBB-ECC5-4B56-9530-6AD3F181C40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96912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6" name="Textplatzhalter 9">
            <a:extLst>
              <a:ext uri="{FF2B5EF4-FFF2-40B4-BE49-F238E27FC236}">
                <a16:creationId xmlns:a16="http://schemas.microsoft.com/office/drawing/2014/main" id="{FDAB1A3E-6342-4BA9-A8BB-07A32B7E42B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2576410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7" name="Textplatzhalter 9">
            <a:extLst>
              <a:ext uri="{FF2B5EF4-FFF2-40B4-BE49-F238E27FC236}">
                <a16:creationId xmlns:a16="http://schemas.microsoft.com/office/drawing/2014/main" id="{7C2417EE-21E9-4D16-BD55-C6AE3DA73A9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455908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8" name="Textplatzhalter 9">
            <a:extLst>
              <a:ext uri="{FF2B5EF4-FFF2-40B4-BE49-F238E27FC236}">
                <a16:creationId xmlns:a16="http://schemas.microsoft.com/office/drawing/2014/main" id="{F28B7775-D421-42EE-B638-AA81A0701AC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6335406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9" name="Textplatzhalter 9">
            <a:extLst>
              <a:ext uri="{FF2B5EF4-FFF2-40B4-BE49-F238E27FC236}">
                <a16:creationId xmlns:a16="http://schemas.microsoft.com/office/drawing/2014/main" id="{FEEC2092-5B72-445B-8707-895292B7107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214904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30" name="Textplatzhalter 9">
            <a:extLst>
              <a:ext uri="{FF2B5EF4-FFF2-40B4-BE49-F238E27FC236}">
                <a16:creationId xmlns:a16="http://schemas.microsoft.com/office/drawing/2014/main" id="{F3F00DCE-8B55-4BCE-AAD4-C5F332B828A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10094401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2021255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Cin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99D940-9BF2-40D1-9335-E66F4A210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3D87D-64F2-4EC0-BE37-3EE313C6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04D5-E6E2-4845-8FF8-93E57F4DF25A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A5CC4FF2-D7F5-4C30-BECF-B423FA3363F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96575" y="1196975"/>
            <a:ext cx="11016000" cy="493236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Textplatzhalter 6">
            <a:extLst>
              <a:ext uri="{FF2B5EF4-FFF2-40B4-BE49-F238E27FC236}">
                <a16:creationId xmlns:a16="http://schemas.microsoft.com/office/drawing/2014/main" id="{44A3B0F2-1000-465C-93D2-181A93B0F13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8883238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lauf+Text Cinema">
    <p:bg>
      <p:bgPr>
        <a:gradFill>
          <a:gsLst>
            <a:gs pos="27000">
              <a:srgbClr val="EB3F54"/>
            </a:gs>
            <a:gs pos="0">
              <a:srgbClr val="F7AE86"/>
            </a:gs>
            <a:gs pos="55000">
              <a:srgbClr val="E40138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99D940-9BF2-40D1-9335-E66F4A210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3D87D-64F2-4EC0-BE37-3EE313C6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A5CC4FF2-D7F5-4C30-BECF-B423FA3363F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96575" y="1196975"/>
            <a:ext cx="11016000" cy="49323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Textplatzhalter 6">
            <a:extLst>
              <a:ext uri="{FF2B5EF4-FFF2-40B4-BE49-F238E27FC236}">
                <a16:creationId xmlns:a16="http://schemas.microsoft.com/office/drawing/2014/main" id="{3C479C5F-B8DC-4114-AC63-0ACD0EFA829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381FE13E-1FF3-4448-817D-F30E28A141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1732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Spalten Cin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99D940-9BF2-40D1-9335-E66F4A210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3D87D-64F2-4EC0-BE37-3EE313C6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300" y="6278400"/>
            <a:ext cx="551100" cy="225424"/>
          </a:xfrm>
        </p:spPr>
        <p:txBody>
          <a:bodyPr/>
          <a:lstStyle/>
          <a:p>
            <a:fld id="{47B804D5-E6E2-4845-8FF8-93E57F4DF25A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A5CC4FF2-D7F5-4C30-BECF-B423FA3363F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96575" y="1196975"/>
            <a:ext cx="5327988" cy="493236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Inhaltsplatzhalter 6">
            <a:extLst>
              <a:ext uri="{FF2B5EF4-FFF2-40B4-BE49-F238E27FC236}">
                <a16:creationId xmlns:a16="http://schemas.microsoft.com/office/drawing/2014/main" id="{9E9D0F3E-B8A8-4AE7-991B-5BFDA03017D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86412" y="1196975"/>
            <a:ext cx="5327988" cy="493236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extplatzhalter 6">
            <a:extLst>
              <a:ext uri="{FF2B5EF4-FFF2-40B4-BE49-F238E27FC236}">
                <a16:creationId xmlns:a16="http://schemas.microsoft.com/office/drawing/2014/main" id="{4FE62FC8-DB33-4415-A030-D20EBF8496E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6995205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0">
          <p15:clr>
            <a:srgbClr val="FBAE40"/>
          </p15:clr>
        </p15:guide>
        <p15:guide id="2" pos="3798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+Banderole Cin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53FF4D1A-618E-4F9C-9E7B-6CB6710D5BC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3588" cy="6858000"/>
          </a:xfrm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endParaRPr lang="de-DE" dirty="0"/>
          </a:p>
        </p:txBody>
      </p:sp>
      <p:sp>
        <p:nvSpPr>
          <p:cNvPr id="9" name="Medienplatzhalter 8">
            <a:extLst>
              <a:ext uri="{FF2B5EF4-FFF2-40B4-BE49-F238E27FC236}">
                <a16:creationId xmlns:a16="http://schemas.microsoft.com/office/drawing/2014/main" id="{10D421FC-7B76-4F08-9B94-5E73F718CC9C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6381750" y="0"/>
            <a:ext cx="4392613" cy="6858000"/>
          </a:xfrm>
          <a:solidFill>
            <a:schemeClr val="bg1"/>
          </a:solidFill>
          <a:ln w="12700">
            <a:noFill/>
          </a:ln>
          <a:effectLst>
            <a:outerShdw blurRad="596900" dist="38100" dir="10800000" algn="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de-DE" sz="1400" b="1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 algn="ctr" defTabSz="914400"/>
            <a:r>
              <a:rPr lang="de-DE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C99D940-9BF2-40D1-9335-E66F4A210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6724" y="619200"/>
            <a:ext cx="3563939" cy="432000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3D87D-64F2-4EC0-BE37-3EE313C6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300" y="6278400"/>
            <a:ext cx="551100" cy="225424"/>
          </a:xfrm>
        </p:spPr>
        <p:txBody>
          <a:bodyPr/>
          <a:lstStyle/>
          <a:p>
            <a:fld id="{47B804D5-E6E2-4845-8FF8-93E57F4DF25A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6" name="Inhaltsplatzhalter 6">
            <a:extLst>
              <a:ext uri="{FF2B5EF4-FFF2-40B4-BE49-F238E27FC236}">
                <a16:creationId xmlns:a16="http://schemas.microsoft.com/office/drawing/2014/main" id="{9E9D0F3E-B8A8-4AE7-991B-5BFDA03017D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816724" y="1196975"/>
            <a:ext cx="3563939" cy="493236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Bildplatzhalter 10">
            <a:extLst>
              <a:ext uri="{FF2B5EF4-FFF2-40B4-BE49-F238E27FC236}">
                <a16:creationId xmlns:a16="http://schemas.microsoft.com/office/drawing/2014/main" id="{24452DF2-C8A5-4843-86DD-77ACE122188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774363" y="0"/>
            <a:ext cx="1419226" cy="6858000"/>
          </a:xfrm>
        </p:spPr>
        <p:txBody>
          <a:bodyPr>
            <a:normAutofit/>
          </a:bodyPr>
          <a:lstStyle>
            <a:lvl1pPr>
              <a:defRPr lang="de-DE" sz="1200" i="0" kern="1200" dirty="0">
                <a:solidFill>
                  <a:schemeClr val="tx1"/>
                </a:solidFill>
                <a:latin typeface="+mn-lt"/>
                <a:ea typeface="Segoe UI Black" panose="020B0A02040204020203" pitchFamily="34" charset="0"/>
                <a:cs typeface="Segoe UI" panose="020B0502040204020203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12" name="Textplatzhalter 6">
            <a:extLst>
              <a:ext uri="{FF2B5EF4-FFF2-40B4-BE49-F238E27FC236}">
                <a16:creationId xmlns:a16="http://schemas.microsoft.com/office/drawing/2014/main" id="{CB6DDD78-8025-4FA0-8D14-E3DEE659E62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6913" y="6278400"/>
            <a:ext cx="532800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0" name="Medienplatzhalter 3">
            <a:extLst>
              <a:ext uri="{FF2B5EF4-FFF2-40B4-BE49-F238E27FC236}">
                <a16:creationId xmlns:a16="http://schemas.microsoft.com/office/drawing/2014/main" id="{65DA6682-68F3-40C0-9614-369193885E15}"/>
              </a:ext>
            </a:extLst>
          </p:cNvPr>
          <p:cNvSpPr>
            <a:spLocks noGrp="1"/>
          </p:cNvSpPr>
          <p:nvPr>
            <p:ph type="media" sz="quarter" idx="20" hasCustomPrompt="1"/>
          </p:nvPr>
        </p:nvSpPr>
        <p:spPr>
          <a:xfrm>
            <a:off x="10969625" y="620713"/>
            <a:ext cx="744537" cy="360362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994436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94">
          <p15:clr>
            <a:srgbClr val="FBAE40"/>
          </p15:clr>
        </p15:guide>
        <p15:guide id="2" pos="6539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+Banderole_Bild Cin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D131157-5503-42CE-B535-90AED0AD7B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2363" y="0"/>
            <a:ext cx="4392000" cy="6858000"/>
          </a:xfrm>
          <a:solidFill>
            <a:schemeClr val="bg1"/>
          </a:solidFill>
          <a:ln w="12700">
            <a:noFill/>
          </a:ln>
          <a:effectLst>
            <a:outerShdw blurRad="596900" dist="38100" dir="10800000" algn="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de-DE" sz="1400" b="1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 algn="ctr" defTabSz="914400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C99D940-9BF2-40D1-9335-E66F4A210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400" y="619200"/>
            <a:ext cx="5328000" cy="432000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3D87D-64F2-4EC0-BE37-3EE313C6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300" y="6278400"/>
            <a:ext cx="551100" cy="225424"/>
          </a:xfrm>
        </p:spPr>
        <p:txBody>
          <a:bodyPr/>
          <a:lstStyle/>
          <a:p>
            <a:fld id="{47B804D5-E6E2-4845-8FF8-93E57F4DF25A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6" name="Inhaltsplatzhalter 6">
            <a:extLst>
              <a:ext uri="{FF2B5EF4-FFF2-40B4-BE49-F238E27FC236}">
                <a16:creationId xmlns:a16="http://schemas.microsoft.com/office/drawing/2014/main" id="{9E9D0F3E-B8A8-4AE7-991B-5BFDA03017D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98399" y="1196975"/>
            <a:ext cx="5328000" cy="493236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extplatzhalter 6">
            <a:extLst>
              <a:ext uri="{FF2B5EF4-FFF2-40B4-BE49-F238E27FC236}">
                <a16:creationId xmlns:a16="http://schemas.microsoft.com/office/drawing/2014/main" id="{2AD22203-0208-4830-903C-F07DA2127D5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96913" y="6278400"/>
            <a:ext cx="532800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347934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2" userDrawn="1">
          <p15:clr>
            <a:srgbClr val="FBAE40"/>
          </p15:clr>
        </p15:guide>
        <p15:guide id="2" pos="6789" userDrawn="1">
          <p15:clr>
            <a:srgbClr val="FBAE40"/>
          </p15:clr>
        </p15:guide>
        <p15:guide id="3" pos="379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lauf+Text türkis">
    <p:bg>
      <p:bgPr>
        <a:gradFill>
          <a:gsLst>
            <a:gs pos="24000">
              <a:srgbClr val="39AEC0"/>
            </a:gs>
            <a:gs pos="0">
              <a:srgbClr val="93D5F6"/>
            </a:gs>
            <a:gs pos="55000">
              <a:srgbClr val="00959E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99D940-9BF2-40D1-9335-E66F4A210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3D87D-64F2-4EC0-BE37-3EE313C6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A5CC4FF2-D7F5-4C30-BECF-B423FA3363F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96575" y="1196975"/>
            <a:ext cx="11016000" cy="49323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6" name="Textplatzhalter 6">
            <a:extLst>
              <a:ext uri="{FF2B5EF4-FFF2-40B4-BE49-F238E27FC236}">
                <a16:creationId xmlns:a16="http://schemas.microsoft.com/office/drawing/2014/main" id="{3C479C5F-B8DC-4114-AC63-0ACD0EFA829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7D0DBAA-6F82-4D97-87E2-220613CDEF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61077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+Banderole_Bild 3er Cin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BE8B7F22-6A36-4403-B86C-F4C155232DDA}"/>
              </a:ext>
            </a:extLst>
          </p:cNvPr>
          <p:cNvSpPr/>
          <p:nvPr userDrawn="1"/>
        </p:nvSpPr>
        <p:spPr>
          <a:xfrm>
            <a:off x="6382363" y="0"/>
            <a:ext cx="4392000" cy="6858000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outerShdw blurRad="596900" dist="38100" dir="10800000" algn="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de-DE" sz="1400" b="1" i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C99D940-9BF2-40D1-9335-E66F4A210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913" y="619200"/>
            <a:ext cx="5327650" cy="432000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3D87D-64F2-4EC0-BE37-3EE313C6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300" y="6278400"/>
            <a:ext cx="551100" cy="225424"/>
          </a:xfrm>
        </p:spPr>
        <p:txBody>
          <a:bodyPr/>
          <a:lstStyle/>
          <a:p>
            <a:fld id="{47B804D5-E6E2-4845-8FF8-93E57F4DF25A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10" name="Bildplatzhalter 10">
            <a:extLst>
              <a:ext uri="{FF2B5EF4-FFF2-40B4-BE49-F238E27FC236}">
                <a16:creationId xmlns:a16="http://schemas.microsoft.com/office/drawing/2014/main" id="{A18D5540-6699-4005-9B65-980607F1B8E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82362" y="0"/>
            <a:ext cx="4392001" cy="2256790"/>
          </a:xfrm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endParaRPr lang="de-DE" dirty="0"/>
          </a:p>
        </p:txBody>
      </p:sp>
      <p:sp>
        <p:nvSpPr>
          <p:cNvPr id="17" name="Bildplatzhalter 10">
            <a:extLst>
              <a:ext uri="{FF2B5EF4-FFF2-40B4-BE49-F238E27FC236}">
                <a16:creationId xmlns:a16="http://schemas.microsoft.com/office/drawing/2014/main" id="{67DE9202-68BE-4F3E-B5C8-6FBFEC13017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382362" y="2304361"/>
            <a:ext cx="4392001" cy="2267282"/>
          </a:xfrm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endParaRPr lang="de-DE" dirty="0"/>
          </a:p>
        </p:txBody>
      </p:sp>
      <p:sp>
        <p:nvSpPr>
          <p:cNvPr id="18" name="Bildplatzhalter 10">
            <a:extLst>
              <a:ext uri="{FF2B5EF4-FFF2-40B4-BE49-F238E27FC236}">
                <a16:creationId xmlns:a16="http://schemas.microsoft.com/office/drawing/2014/main" id="{2EB8E0D3-C723-4142-90D6-130E4DE495F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381750" y="4616450"/>
            <a:ext cx="4392613" cy="2241550"/>
          </a:xfrm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endParaRPr lang="de-DE" dirty="0"/>
          </a:p>
        </p:txBody>
      </p:sp>
      <p:sp>
        <p:nvSpPr>
          <p:cNvPr id="14" name="Textplatzhalter 6">
            <a:extLst>
              <a:ext uri="{FF2B5EF4-FFF2-40B4-BE49-F238E27FC236}">
                <a16:creationId xmlns:a16="http://schemas.microsoft.com/office/drawing/2014/main" id="{88654184-6323-4228-8A13-667B01C0300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53276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0" name="Medienplatzhalter 18">
            <a:extLst>
              <a:ext uri="{FF2B5EF4-FFF2-40B4-BE49-F238E27FC236}">
                <a16:creationId xmlns:a16="http://schemas.microsoft.com/office/drawing/2014/main" id="{38A83229-D670-433C-93E5-151861D4BC8F}"/>
              </a:ext>
            </a:extLst>
          </p:cNvPr>
          <p:cNvSpPr>
            <a:spLocks noGrp="1"/>
          </p:cNvSpPr>
          <p:nvPr>
            <p:ph type="media" sz="quarter" idx="23" hasCustomPrompt="1"/>
          </p:nvPr>
        </p:nvSpPr>
        <p:spPr>
          <a:xfrm rot="16200000" flipH="1">
            <a:off x="8555503" y="85501"/>
            <a:ext cx="45719" cy="4392000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24" name="Medienplatzhalter 18">
            <a:extLst>
              <a:ext uri="{FF2B5EF4-FFF2-40B4-BE49-F238E27FC236}">
                <a16:creationId xmlns:a16="http://schemas.microsoft.com/office/drawing/2014/main" id="{80C8C8CD-254F-4552-9F52-91059F597A52}"/>
              </a:ext>
            </a:extLst>
          </p:cNvPr>
          <p:cNvSpPr>
            <a:spLocks noGrp="1"/>
          </p:cNvSpPr>
          <p:nvPr>
            <p:ph type="media" sz="quarter" idx="26" hasCustomPrompt="1"/>
          </p:nvPr>
        </p:nvSpPr>
        <p:spPr>
          <a:xfrm rot="16200000" flipH="1">
            <a:off x="8555503" y="2398502"/>
            <a:ext cx="45719" cy="4392000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057D7C4B-B506-43DB-AB3C-EABA9EF9F72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96913" y="1196975"/>
            <a:ext cx="5327650" cy="493236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9252438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0">
          <p15:clr>
            <a:srgbClr val="FBAE40"/>
          </p15:clr>
        </p15:guide>
        <p15:guide id="2" pos="6789">
          <p15:clr>
            <a:srgbClr val="FBAE40"/>
          </p15:clr>
        </p15:guide>
        <p15:guide id="3" orient="horz" pos="2908">
          <p15:clr>
            <a:srgbClr val="FBAE40"/>
          </p15:clr>
        </p15:guide>
        <p15:guide id="5" orient="horz" pos="2880">
          <p15:clr>
            <a:srgbClr val="FBAE40"/>
          </p15:clr>
        </p15:guide>
        <p15:guide id="6" orient="horz" pos="1452">
          <p15:clr>
            <a:srgbClr val="FBAE40"/>
          </p15:clr>
        </p15:guide>
        <p15:guide id="7" orient="horz" pos="1424">
          <p15:clr>
            <a:srgbClr val="FBAE40"/>
          </p15:clr>
        </p15:guide>
        <p15:guide id="8" pos="3795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+Banderole_quer Cin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3D87D-64F2-4EC0-BE37-3EE313C6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300" y="6278400"/>
            <a:ext cx="551100" cy="2254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Bildplatzhalter 10">
            <a:extLst>
              <a:ext uri="{FF2B5EF4-FFF2-40B4-BE49-F238E27FC236}">
                <a16:creationId xmlns:a16="http://schemas.microsoft.com/office/drawing/2014/main" id="{B528CCC7-7E27-41C0-9DAC-16217306979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-1" y="0"/>
            <a:ext cx="12193589" cy="6858001"/>
          </a:xfrm>
        </p:spPr>
        <p:txBody>
          <a:bodyPr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endParaRPr lang="de-DE" dirty="0"/>
          </a:p>
        </p:txBody>
      </p:sp>
      <p:sp>
        <p:nvSpPr>
          <p:cNvPr id="6" name="Textplatzhalter 6">
            <a:extLst>
              <a:ext uri="{FF2B5EF4-FFF2-40B4-BE49-F238E27FC236}">
                <a16:creationId xmlns:a16="http://schemas.microsoft.com/office/drawing/2014/main" id="{39A307B9-1674-4504-8034-4D0D598E075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Medienplatzhalter 3">
            <a:extLst>
              <a:ext uri="{FF2B5EF4-FFF2-40B4-BE49-F238E27FC236}">
                <a16:creationId xmlns:a16="http://schemas.microsoft.com/office/drawing/2014/main" id="{BE236002-EC72-42CB-A007-B8F92E411D2E}"/>
              </a:ext>
            </a:extLst>
          </p:cNvPr>
          <p:cNvSpPr>
            <a:spLocks noGrp="1"/>
          </p:cNvSpPr>
          <p:nvPr>
            <p:ph type="media" sz="quarter" idx="25" hasCustomPrompt="1"/>
          </p:nvPr>
        </p:nvSpPr>
        <p:spPr>
          <a:xfrm>
            <a:off x="10969625" y="620713"/>
            <a:ext cx="744537" cy="360362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13" name="Medienplatzhalter 2">
            <a:extLst>
              <a:ext uri="{FF2B5EF4-FFF2-40B4-BE49-F238E27FC236}">
                <a16:creationId xmlns:a16="http://schemas.microsoft.com/office/drawing/2014/main" id="{58DCD797-1372-4F93-AD73-FED0D1868E85}"/>
              </a:ext>
            </a:extLst>
          </p:cNvPr>
          <p:cNvSpPr>
            <a:spLocks noGrp="1"/>
          </p:cNvSpPr>
          <p:nvPr>
            <p:ph type="media" sz="quarter" idx="26" hasCustomPrompt="1"/>
          </p:nvPr>
        </p:nvSpPr>
        <p:spPr>
          <a:xfrm>
            <a:off x="0" y="4451350"/>
            <a:ext cx="10774363" cy="1677988"/>
          </a:xfrm>
          <a:solidFill>
            <a:schemeClr val="bg1"/>
          </a:solidFill>
          <a:effectLst>
            <a:outerShdw blurRad="596900" dist="38100" dir="10800000" algn="ctr" rotWithShape="0">
              <a:srgbClr val="000000">
                <a:alpha val="40000"/>
              </a:srgbClr>
            </a:outerShdw>
          </a:effectLst>
        </p:spPr>
        <p:txBody>
          <a:bodyPr vert="horz" lIns="180000" tIns="180000" rIns="144000" bIns="144000" rtlCol="0">
            <a:normAutofit/>
          </a:bodyPr>
          <a:lstStyle>
            <a:lvl1pPr>
              <a:defRPr lang="de-DE" sz="100" dirty="0">
                <a:solidFill>
                  <a:schemeClr val="accent5"/>
                </a:solidFill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4" name="Textplatzhalter 4">
            <a:extLst>
              <a:ext uri="{FF2B5EF4-FFF2-40B4-BE49-F238E27FC236}">
                <a16:creationId xmlns:a16="http://schemas.microsoft.com/office/drawing/2014/main" id="{0194634B-98D4-4475-86A0-0851DEB3DF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6914" y="5011807"/>
            <a:ext cx="9918800" cy="111753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5" name="Titel 13">
            <a:extLst>
              <a:ext uri="{FF2B5EF4-FFF2-40B4-BE49-F238E27FC236}">
                <a16:creationId xmlns:a16="http://schemas.microsoft.com/office/drawing/2014/main" id="{A6F3EBDB-A979-4ED3-8082-5CC25627A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400" y="4575455"/>
            <a:ext cx="9918800" cy="432000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6435514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bjekt+Verlauf+Banderole Cinema">
    <p:bg>
      <p:bgPr>
        <a:gradFill>
          <a:gsLst>
            <a:gs pos="27000">
              <a:srgbClr val="EB3F54"/>
            </a:gs>
            <a:gs pos="0">
              <a:srgbClr val="F7AE86"/>
            </a:gs>
            <a:gs pos="55000">
              <a:srgbClr val="E40138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edienplatzhalter 8">
            <a:extLst>
              <a:ext uri="{FF2B5EF4-FFF2-40B4-BE49-F238E27FC236}">
                <a16:creationId xmlns:a16="http://schemas.microsoft.com/office/drawing/2014/main" id="{10D421FC-7B76-4F08-9B94-5E73F718CC9C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6381750" y="0"/>
            <a:ext cx="4392613" cy="6858000"/>
          </a:xfrm>
          <a:solidFill>
            <a:schemeClr val="bg1"/>
          </a:solidFill>
          <a:ln w="12700">
            <a:noFill/>
          </a:ln>
          <a:effectLst>
            <a:outerShdw blurRad="596900" dist="38100" dir="10800000" algn="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de-DE" sz="1400" b="1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 algn="ctr" defTabSz="914400"/>
            <a:r>
              <a:rPr lang="de-DE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C99D940-9BF2-40D1-9335-E66F4A210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6724" y="619200"/>
            <a:ext cx="3563939" cy="432000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3D87D-64F2-4EC0-BE37-3EE313C6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300" y="6278400"/>
            <a:ext cx="551100" cy="2254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Inhaltsplatzhalter 6">
            <a:extLst>
              <a:ext uri="{FF2B5EF4-FFF2-40B4-BE49-F238E27FC236}">
                <a16:creationId xmlns:a16="http://schemas.microsoft.com/office/drawing/2014/main" id="{9E9D0F3E-B8A8-4AE7-991B-5BFDA03017D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816724" y="1196975"/>
            <a:ext cx="3563939" cy="493236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Textplatzhalter 6">
            <a:extLst>
              <a:ext uri="{FF2B5EF4-FFF2-40B4-BE49-F238E27FC236}">
                <a16:creationId xmlns:a16="http://schemas.microsoft.com/office/drawing/2014/main" id="{73C7CEB3-C6A3-4FA4-A1DD-B21ED5E68A3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532800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11A2FED7-AB64-417A-9D68-C2570E5581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775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94">
          <p15:clr>
            <a:srgbClr val="FBAE40"/>
          </p15:clr>
        </p15:guide>
        <p15:guide id="2" pos="6539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bjekt+Grau+Banderole Cinema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edienplatzhalter 8">
            <a:extLst>
              <a:ext uri="{FF2B5EF4-FFF2-40B4-BE49-F238E27FC236}">
                <a16:creationId xmlns:a16="http://schemas.microsoft.com/office/drawing/2014/main" id="{10D421FC-7B76-4F08-9B94-5E73F718CC9C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6381750" y="0"/>
            <a:ext cx="4392613" cy="6858000"/>
          </a:xfrm>
          <a:solidFill>
            <a:schemeClr val="bg1"/>
          </a:solidFill>
          <a:ln w="12700">
            <a:noFill/>
          </a:ln>
          <a:effectLst>
            <a:outerShdw blurRad="596900" dist="38100" dir="10800000" algn="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de-DE" sz="1400" b="1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 algn="ctr" defTabSz="914400"/>
            <a:r>
              <a:rPr lang="de-DE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C99D940-9BF2-40D1-9335-E66F4A210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6724" y="619200"/>
            <a:ext cx="3563939" cy="432000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3D87D-64F2-4EC0-BE37-3EE313C6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300" y="6278400"/>
            <a:ext cx="551100" cy="2254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Inhaltsplatzhalter 6">
            <a:extLst>
              <a:ext uri="{FF2B5EF4-FFF2-40B4-BE49-F238E27FC236}">
                <a16:creationId xmlns:a16="http://schemas.microsoft.com/office/drawing/2014/main" id="{9E9D0F3E-B8A8-4AE7-991B-5BFDA03017D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816724" y="1196975"/>
            <a:ext cx="3563939" cy="493236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CE43095-F37D-45CA-83E2-47A335C015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532800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CB9E48C-6A6E-4CF2-B833-E1F18B7815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6691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94">
          <p15:clr>
            <a:srgbClr val="FBAE40"/>
          </p15:clr>
        </p15:guide>
        <p15:guide id="2" pos="6539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ontakt Cin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edienplatzhalter 13">
            <a:extLst>
              <a:ext uri="{FF2B5EF4-FFF2-40B4-BE49-F238E27FC236}">
                <a16:creationId xmlns:a16="http://schemas.microsoft.com/office/drawing/2014/main" id="{BB667463-F75D-4212-AC68-AAF5F57F026A}"/>
              </a:ext>
            </a:extLst>
          </p:cNvPr>
          <p:cNvSpPr>
            <a:spLocks noGrp="1"/>
          </p:cNvSpPr>
          <p:nvPr>
            <p:ph type="media" sz="quarter" idx="12" hasCustomPrompt="1"/>
          </p:nvPr>
        </p:nvSpPr>
        <p:spPr>
          <a:xfrm>
            <a:off x="0" y="0"/>
            <a:ext cx="9144000" cy="68580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a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8D7187BA-E89C-4FD9-9644-7B8398C66F6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3588" cy="6858000"/>
          </a:xfrm>
          <a:noFill/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10" name="Textplatzhalter 4">
            <a:extLst>
              <a:ext uri="{FF2B5EF4-FFF2-40B4-BE49-F238E27FC236}">
                <a16:creationId xmlns:a16="http://schemas.microsoft.com/office/drawing/2014/main" id="{AD66B6BC-F4F1-4408-B562-0EA5DD9C246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6912" y="2912152"/>
            <a:ext cx="5328000" cy="321718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B3C3C91C-D7E3-4C34-A25A-848B03E3B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399" y="2383147"/>
            <a:ext cx="11015763" cy="432000"/>
          </a:xfrm>
        </p:spPr>
        <p:txBody>
          <a:bodyPr anchor="b" anchorCtr="0"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3" name="Medienplatzhalter 3">
            <a:extLst>
              <a:ext uri="{FF2B5EF4-FFF2-40B4-BE49-F238E27FC236}">
                <a16:creationId xmlns:a16="http://schemas.microsoft.com/office/drawing/2014/main" id="{996C560E-6AD2-4B3C-BAFD-3864DB163166}"/>
              </a:ext>
            </a:extLst>
          </p:cNvPr>
          <p:cNvSpPr>
            <a:spLocks noGrp="1"/>
          </p:cNvSpPr>
          <p:nvPr>
            <p:ph type="media" sz="quarter" idx="22" hasCustomPrompt="1"/>
          </p:nvPr>
        </p:nvSpPr>
        <p:spPr>
          <a:xfrm>
            <a:off x="696913" y="6264360"/>
            <a:ext cx="5260182" cy="45861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283" r="-1373"/>
            </a:stretch>
          </a:blipFill>
        </p:spPr>
        <p:txBody>
          <a:bodyPr/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436F78CE-7858-4DB6-A88B-A6A926BA065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386163" y="2912152"/>
            <a:ext cx="5328000" cy="321718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6" name="Medienplatzhalter 5">
            <a:extLst>
              <a:ext uri="{FF2B5EF4-FFF2-40B4-BE49-F238E27FC236}">
                <a16:creationId xmlns:a16="http://schemas.microsoft.com/office/drawing/2014/main" id="{36DE9866-239E-422F-968E-989A366E1EEA}"/>
              </a:ext>
            </a:extLst>
          </p:cNvPr>
          <p:cNvSpPr>
            <a:spLocks noGrp="1"/>
          </p:cNvSpPr>
          <p:nvPr>
            <p:ph type="media" sz="quarter" idx="17" hasCustomPrompt="1"/>
          </p:nvPr>
        </p:nvSpPr>
        <p:spPr>
          <a:xfrm>
            <a:off x="9086163" y="620713"/>
            <a:ext cx="2628000" cy="522000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4484692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ontakt+Team 6er Cin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>
            <a:extLst>
              <a:ext uri="{FF2B5EF4-FFF2-40B4-BE49-F238E27FC236}">
                <a16:creationId xmlns:a16="http://schemas.microsoft.com/office/drawing/2014/main" id="{45A52C28-57BD-450C-B9DF-C1C6DAC1D4D6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738113" y="1196975"/>
            <a:ext cx="972000" cy="1249715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A4540B2-1E55-4AA5-9A1E-15246517EB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48992" y="2505859"/>
            <a:ext cx="2628000" cy="1114425"/>
          </a:xfrm>
        </p:spPr>
        <p:txBody>
          <a:bodyPr>
            <a:noAutofit/>
          </a:bodyPr>
          <a:lstStyle>
            <a:lvl1pPr algn="ctr">
              <a:spcAft>
                <a:spcPts val="500"/>
              </a:spcAft>
              <a:defRPr lang="de-DE" sz="1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lang="de-DE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ctr">
              <a:spcBef>
                <a:spcPts val="0"/>
              </a:spcBef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ctr">
              <a:defRPr sz="1400">
                <a:latin typeface="+mn-lt"/>
              </a:defRPr>
            </a:lvl4pPr>
            <a:lvl5pPr algn="ctr">
              <a:defRPr sz="1400">
                <a:latin typeface="+mn-lt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0" name="Bildplatzhalter 5">
            <a:extLst>
              <a:ext uri="{FF2B5EF4-FFF2-40B4-BE49-F238E27FC236}">
                <a16:creationId xmlns:a16="http://schemas.microsoft.com/office/drawing/2014/main" id="{D996A308-F717-4D3A-9C67-793A9C46D43A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9468000" y="1196975"/>
            <a:ext cx="972000" cy="1249715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7333AFF-B0C9-4680-918F-C57B2CEAADE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96914" y="620713"/>
            <a:ext cx="2570308" cy="25542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3AF149C8-365A-4ADD-BDDA-15E1E12E4DAE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>
          <a:xfrm>
            <a:off x="11163300" y="6278400"/>
            <a:ext cx="551100" cy="225424"/>
          </a:xfrm>
        </p:spPr>
        <p:txBody>
          <a:bodyPr/>
          <a:lstStyle/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5C36AEAD-0694-4C14-9955-AF2225CAB074}"/>
              </a:ext>
            </a:extLst>
          </p:cNvPr>
          <p:cNvSpPr/>
          <p:nvPr userDrawn="1"/>
        </p:nvSpPr>
        <p:spPr>
          <a:xfrm>
            <a:off x="696914" y="6217280"/>
            <a:ext cx="9170986" cy="347663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/>
          <a:p>
            <a:r>
              <a:rPr lang="de-DE" sz="800" dirty="0">
                <a:solidFill>
                  <a:schemeClr val="tx1"/>
                </a:solidFill>
                <a:latin typeface="+mj-lt"/>
              </a:rPr>
              <a:t>© | Die in diesem Konzept dargestellten Inhalte und Ideen sind geistiges Eigentum von 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Weischer.Media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GmbH &amp; Co. KG und ihren Tochtergesellschaften und ausschließlich für den Adressaten bestimmt. Ihre Veröffentlichung oder Weitergabe an Dritte bedarf der schriftlichen Zustimmung von 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Weischer.Media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GmbH &amp; Co. KG.</a:t>
            </a:r>
          </a:p>
        </p:txBody>
      </p:sp>
      <p:sp>
        <p:nvSpPr>
          <p:cNvPr id="20" name="Bildplatzhalter 5">
            <a:extLst>
              <a:ext uri="{FF2B5EF4-FFF2-40B4-BE49-F238E27FC236}">
                <a16:creationId xmlns:a16="http://schemas.microsoft.com/office/drawing/2014/main" id="{7760F9BC-3A8A-4791-B3FD-AA01DEA281BA}"/>
              </a:ext>
            </a:extLst>
          </p:cNvPr>
          <p:cNvSpPr>
            <a:spLocks noGrp="1" noChangeAspect="1"/>
          </p:cNvSpPr>
          <p:nvPr>
            <p:ph type="pic" sz="quarter" idx="28" hasCustomPrompt="1"/>
          </p:nvPr>
        </p:nvSpPr>
        <p:spPr>
          <a:xfrm>
            <a:off x="6603057" y="1196975"/>
            <a:ext cx="972000" cy="1249715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22" name="Textplatzhalter 8">
            <a:extLst>
              <a:ext uri="{FF2B5EF4-FFF2-40B4-BE49-F238E27FC236}">
                <a16:creationId xmlns:a16="http://schemas.microsoft.com/office/drawing/2014/main" id="{1E00E4C8-252F-45BB-8241-3EC589AEF62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3936" y="2505859"/>
            <a:ext cx="2628000" cy="1114425"/>
          </a:xfrm>
        </p:spPr>
        <p:txBody>
          <a:bodyPr>
            <a:noAutofit/>
          </a:bodyPr>
          <a:lstStyle>
            <a:lvl1pPr algn="ctr">
              <a:spcAft>
                <a:spcPts val="500"/>
              </a:spcAft>
              <a:defRPr lang="de-DE" sz="1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lang="de-DE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ctr">
              <a:spcBef>
                <a:spcPts val="0"/>
              </a:spcBef>
              <a:defRPr sz="1200">
                <a:latin typeface="+mn-lt"/>
              </a:defRPr>
            </a:lvl3pPr>
            <a:lvl4pPr algn="ctr">
              <a:defRPr sz="1400">
                <a:latin typeface="+mn-lt"/>
              </a:defRPr>
            </a:lvl4pPr>
            <a:lvl5pPr algn="ctr">
              <a:defRPr sz="1400">
                <a:latin typeface="+mn-lt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3" name="Textplatzhalter 8">
            <a:extLst>
              <a:ext uri="{FF2B5EF4-FFF2-40B4-BE49-F238E27FC236}">
                <a16:creationId xmlns:a16="http://schemas.microsoft.com/office/drawing/2014/main" id="{2736C856-495B-4AB9-BF49-88E9F69DEED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8578880" y="2505859"/>
            <a:ext cx="2628000" cy="1114425"/>
          </a:xfrm>
        </p:spPr>
        <p:txBody>
          <a:bodyPr>
            <a:noAutofit/>
          </a:bodyPr>
          <a:lstStyle>
            <a:lvl1pPr algn="ctr">
              <a:spcAft>
                <a:spcPts val="500"/>
              </a:spcAft>
              <a:defRPr lang="de-DE" sz="1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lang="de-DE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ctr">
              <a:spcBef>
                <a:spcPts val="0"/>
              </a:spcBef>
              <a:defRPr sz="1200">
                <a:latin typeface="+mn-lt"/>
              </a:defRPr>
            </a:lvl3pPr>
            <a:lvl4pPr algn="ctr">
              <a:defRPr sz="1400">
                <a:latin typeface="+mn-lt"/>
              </a:defRPr>
            </a:lvl4pPr>
            <a:lvl5pPr algn="ctr">
              <a:defRPr sz="1400">
                <a:latin typeface="+mn-lt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1"/>
            <a:r>
              <a:rPr lang="de-DE" dirty="0"/>
              <a:t>Dritte Ebene</a:t>
            </a:r>
          </a:p>
        </p:txBody>
      </p:sp>
      <p:sp>
        <p:nvSpPr>
          <p:cNvPr id="24" name="Bildplatzhalter 5">
            <a:extLst>
              <a:ext uri="{FF2B5EF4-FFF2-40B4-BE49-F238E27FC236}">
                <a16:creationId xmlns:a16="http://schemas.microsoft.com/office/drawing/2014/main" id="{A821EF11-EE36-40F3-A957-A42C5C2A2544}"/>
              </a:ext>
            </a:extLst>
          </p:cNvPr>
          <p:cNvSpPr>
            <a:spLocks noGrp="1" noChangeAspect="1"/>
          </p:cNvSpPr>
          <p:nvPr>
            <p:ph type="pic" sz="quarter" idx="31" hasCustomPrompt="1"/>
          </p:nvPr>
        </p:nvSpPr>
        <p:spPr>
          <a:xfrm>
            <a:off x="3738113" y="3544887"/>
            <a:ext cx="972000" cy="1249715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25" name="Textplatzhalter 8">
            <a:extLst>
              <a:ext uri="{FF2B5EF4-FFF2-40B4-BE49-F238E27FC236}">
                <a16:creationId xmlns:a16="http://schemas.microsoft.com/office/drawing/2014/main" id="{96538351-E9D9-40E9-8793-0977C97729E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848992" y="4853771"/>
            <a:ext cx="2628000" cy="1114425"/>
          </a:xfrm>
        </p:spPr>
        <p:txBody>
          <a:bodyPr>
            <a:noAutofit/>
          </a:bodyPr>
          <a:lstStyle>
            <a:lvl1pPr algn="ctr">
              <a:spcAft>
                <a:spcPts val="500"/>
              </a:spcAft>
              <a:defRPr lang="de-DE" sz="1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lang="de-DE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ctr">
              <a:spcBef>
                <a:spcPts val="0"/>
              </a:spcBef>
              <a:defRPr sz="1200">
                <a:latin typeface="+mn-lt"/>
              </a:defRPr>
            </a:lvl3pPr>
            <a:lvl4pPr algn="ctr">
              <a:defRPr sz="1400">
                <a:latin typeface="+mn-lt"/>
              </a:defRPr>
            </a:lvl4pPr>
            <a:lvl5pPr algn="ctr">
              <a:defRPr sz="1400">
                <a:latin typeface="+mn-lt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6" name="Bildplatzhalter 5">
            <a:extLst>
              <a:ext uri="{FF2B5EF4-FFF2-40B4-BE49-F238E27FC236}">
                <a16:creationId xmlns:a16="http://schemas.microsoft.com/office/drawing/2014/main" id="{585313BE-AC95-4C41-B47E-3714922C57AC}"/>
              </a:ext>
            </a:extLst>
          </p:cNvPr>
          <p:cNvSpPr>
            <a:spLocks noGrp="1" noChangeAspect="1"/>
          </p:cNvSpPr>
          <p:nvPr>
            <p:ph type="pic" sz="quarter" idx="33" hasCustomPrompt="1"/>
          </p:nvPr>
        </p:nvSpPr>
        <p:spPr>
          <a:xfrm>
            <a:off x="9468000" y="3544887"/>
            <a:ext cx="972000" cy="1249715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27" name="Bildplatzhalter 5">
            <a:extLst>
              <a:ext uri="{FF2B5EF4-FFF2-40B4-BE49-F238E27FC236}">
                <a16:creationId xmlns:a16="http://schemas.microsoft.com/office/drawing/2014/main" id="{8ACD74DB-CE38-4BB8-B364-F50624236DA9}"/>
              </a:ext>
            </a:extLst>
          </p:cNvPr>
          <p:cNvSpPr>
            <a:spLocks noGrp="1" noChangeAspect="1"/>
          </p:cNvSpPr>
          <p:nvPr>
            <p:ph type="pic" sz="quarter" idx="34" hasCustomPrompt="1"/>
          </p:nvPr>
        </p:nvSpPr>
        <p:spPr>
          <a:xfrm>
            <a:off x="6603057" y="3544887"/>
            <a:ext cx="972000" cy="1249715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28" name="Textplatzhalter 8">
            <a:extLst>
              <a:ext uri="{FF2B5EF4-FFF2-40B4-BE49-F238E27FC236}">
                <a16:creationId xmlns:a16="http://schemas.microsoft.com/office/drawing/2014/main" id="{1E099A6B-D64E-41FD-82F3-B281E2E6301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713936" y="4853771"/>
            <a:ext cx="2628000" cy="1114425"/>
          </a:xfrm>
        </p:spPr>
        <p:txBody>
          <a:bodyPr>
            <a:noAutofit/>
          </a:bodyPr>
          <a:lstStyle>
            <a:lvl1pPr algn="ctr">
              <a:spcAft>
                <a:spcPts val="500"/>
              </a:spcAft>
              <a:defRPr lang="de-DE" sz="1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lang="de-DE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ctr">
              <a:spcBef>
                <a:spcPts val="0"/>
              </a:spcBef>
              <a:defRPr sz="1200">
                <a:latin typeface="+mn-lt"/>
              </a:defRPr>
            </a:lvl3pPr>
            <a:lvl4pPr algn="ctr">
              <a:defRPr sz="1400">
                <a:latin typeface="+mn-lt"/>
              </a:defRPr>
            </a:lvl4pPr>
            <a:lvl5pPr algn="ctr">
              <a:defRPr sz="1400">
                <a:latin typeface="+mn-lt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9" name="Textplatzhalter 8">
            <a:extLst>
              <a:ext uri="{FF2B5EF4-FFF2-40B4-BE49-F238E27FC236}">
                <a16:creationId xmlns:a16="http://schemas.microsoft.com/office/drawing/2014/main" id="{55FBAC0D-D2C0-473F-A007-D06B1700987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8578880" y="4846151"/>
            <a:ext cx="2628000" cy="1114425"/>
          </a:xfrm>
        </p:spPr>
        <p:txBody>
          <a:bodyPr>
            <a:noAutofit/>
          </a:bodyPr>
          <a:lstStyle>
            <a:lvl1pPr algn="ctr">
              <a:spcAft>
                <a:spcPts val="500"/>
              </a:spcAft>
              <a:defRPr lang="de-DE" sz="1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lang="de-DE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ctr">
              <a:spcBef>
                <a:spcPts val="0"/>
              </a:spcBef>
              <a:defRPr sz="1200">
                <a:latin typeface="+mn-lt"/>
              </a:defRPr>
            </a:lvl3pPr>
            <a:lvl4pPr algn="ctr">
              <a:defRPr sz="1400">
                <a:latin typeface="+mn-lt"/>
              </a:defRPr>
            </a:lvl4pPr>
            <a:lvl5pPr algn="ctr">
              <a:defRPr sz="1400">
                <a:latin typeface="+mn-lt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5C64A43-1F2D-4793-8AEB-8BF157AB97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86400" y="620713"/>
            <a:ext cx="2756842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27122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ontakt+Team 8er Cin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>
            <a:extLst>
              <a:ext uri="{FF2B5EF4-FFF2-40B4-BE49-F238E27FC236}">
                <a16:creationId xmlns:a16="http://schemas.microsoft.com/office/drawing/2014/main" id="{45A52C28-57BD-450C-B9DF-C1C6DAC1D4D6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4068000" y="1196975"/>
            <a:ext cx="812000" cy="10440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10" name="Bildplatzhalter 5">
            <a:extLst>
              <a:ext uri="{FF2B5EF4-FFF2-40B4-BE49-F238E27FC236}">
                <a16:creationId xmlns:a16="http://schemas.microsoft.com/office/drawing/2014/main" id="{D996A308-F717-4D3A-9C67-793A9C46D43A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10368000" y="1196975"/>
            <a:ext cx="812000" cy="10440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7333AFF-B0C9-4680-918F-C57B2CEAADE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96914" y="620713"/>
            <a:ext cx="2570308" cy="25542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3AF149C8-365A-4ADD-BDDA-15E1E12E4DAE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5C36AEAD-0694-4C14-9955-AF2225CAB074}"/>
              </a:ext>
            </a:extLst>
          </p:cNvPr>
          <p:cNvSpPr/>
          <p:nvPr userDrawn="1"/>
        </p:nvSpPr>
        <p:spPr>
          <a:xfrm>
            <a:off x="696914" y="6217280"/>
            <a:ext cx="9170986" cy="347663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/>
          <a:p>
            <a:r>
              <a:rPr lang="de-DE" sz="800" dirty="0">
                <a:solidFill>
                  <a:schemeClr val="tx1"/>
                </a:solidFill>
                <a:latin typeface="+mj-lt"/>
              </a:rPr>
              <a:t>© | Die in diesem Konzept dargestellten Inhalte und Ideen sind geistiges Eigentum von 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Weischer.Media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GmbH &amp; Co. KG und ihren Tochtergesellschaften und ausschließlich für den Adressaten bestimmt. Ihre Veröffentlichung oder Weitergabe an Dritte bedarf der schriftlichen Zustimmung von 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Weischer.Media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GmbH &amp; Co. KG.</a:t>
            </a:r>
          </a:p>
        </p:txBody>
      </p:sp>
      <p:sp>
        <p:nvSpPr>
          <p:cNvPr id="20" name="Bildplatzhalter 5">
            <a:extLst>
              <a:ext uri="{FF2B5EF4-FFF2-40B4-BE49-F238E27FC236}">
                <a16:creationId xmlns:a16="http://schemas.microsoft.com/office/drawing/2014/main" id="{7760F9BC-3A8A-4791-B3FD-AA01DEA281BA}"/>
              </a:ext>
            </a:extLst>
          </p:cNvPr>
          <p:cNvSpPr>
            <a:spLocks noGrp="1" noChangeAspect="1"/>
          </p:cNvSpPr>
          <p:nvPr>
            <p:ph type="pic" sz="quarter" idx="28" hasCustomPrompt="1"/>
          </p:nvPr>
        </p:nvSpPr>
        <p:spPr>
          <a:xfrm>
            <a:off x="6168000" y="1196975"/>
            <a:ext cx="812000" cy="10440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21" name="Bildplatzhalter 5">
            <a:extLst>
              <a:ext uri="{FF2B5EF4-FFF2-40B4-BE49-F238E27FC236}">
                <a16:creationId xmlns:a16="http://schemas.microsoft.com/office/drawing/2014/main" id="{ED77482E-4AFF-4464-B04E-FCAF2C77E8D6}"/>
              </a:ext>
            </a:extLst>
          </p:cNvPr>
          <p:cNvSpPr>
            <a:spLocks noGrp="1" noChangeAspect="1"/>
          </p:cNvSpPr>
          <p:nvPr>
            <p:ph type="pic" sz="quarter" idx="31" hasCustomPrompt="1"/>
          </p:nvPr>
        </p:nvSpPr>
        <p:spPr>
          <a:xfrm>
            <a:off x="8268000" y="1196975"/>
            <a:ext cx="812000" cy="10440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31" name="Bildplatzhalter 5">
            <a:extLst>
              <a:ext uri="{FF2B5EF4-FFF2-40B4-BE49-F238E27FC236}">
                <a16:creationId xmlns:a16="http://schemas.microsoft.com/office/drawing/2014/main" id="{57F4FBCE-8EB4-41CF-867C-4C0596B820E7}"/>
              </a:ext>
            </a:extLst>
          </p:cNvPr>
          <p:cNvSpPr>
            <a:spLocks noGrp="1" noChangeAspect="1"/>
          </p:cNvSpPr>
          <p:nvPr>
            <p:ph type="pic" sz="quarter" idx="33" hasCustomPrompt="1"/>
          </p:nvPr>
        </p:nvSpPr>
        <p:spPr>
          <a:xfrm>
            <a:off x="4068000" y="3892551"/>
            <a:ext cx="812000" cy="10440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33" name="Bildplatzhalter 5">
            <a:extLst>
              <a:ext uri="{FF2B5EF4-FFF2-40B4-BE49-F238E27FC236}">
                <a16:creationId xmlns:a16="http://schemas.microsoft.com/office/drawing/2014/main" id="{C175572D-2799-4D95-94BA-D491AF896957}"/>
              </a:ext>
            </a:extLst>
          </p:cNvPr>
          <p:cNvSpPr>
            <a:spLocks noGrp="1" noChangeAspect="1"/>
          </p:cNvSpPr>
          <p:nvPr>
            <p:ph type="pic" sz="quarter" idx="35" hasCustomPrompt="1"/>
          </p:nvPr>
        </p:nvSpPr>
        <p:spPr>
          <a:xfrm>
            <a:off x="10368000" y="3892551"/>
            <a:ext cx="812000" cy="10440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34" name="Bildplatzhalter 5">
            <a:extLst>
              <a:ext uri="{FF2B5EF4-FFF2-40B4-BE49-F238E27FC236}">
                <a16:creationId xmlns:a16="http://schemas.microsoft.com/office/drawing/2014/main" id="{239FAAB2-F1D1-45AA-A3D7-47998036F6C5}"/>
              </a:ext>
            </a:extLst>
          </p:cNvPr>
          <p:cNvSpPr>
            <a:spLocks noGrp="1" noChangeAspect="1"/>
          </p:cNvSpPr>
          <p:nvPr>
            <p:ph type="pic" sz="quarter" idx="36" hasCustomPrompt="1"/>
          </p:nvPr>
        </p:nvSpPr>
        <p:spPr>
          <a:xfrm>
            <a:off x="6168000" y="3892551"/>
            <a:ext cx="812000" cy="10440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37" name="Bildplatzhalter 5">
            <a:extLst>
              <a:ext uri="{FF2B5EF4-FFF2-40B4-BE49-F238E27FC236}">
                <a16:creationId xmlns:a16="http://schemas.microsoft.com/office/drawing/2014/main" id="{CE276E20-498E-4FCE-BF3B-6C0E9B23CD6D}"/>
              </a:ext>
            </a:extLst>
          </p:cNvPr>
          <p:cNvSpPr>
            <a:spLocks noGrp="1" noChangeAspect="1"/>
          </p:cNvSpPr>
          <p:nvPr>
            <p:ph type="pic" sz="quarter" idx="39" hasCustomPrompt="1"/>
          </p:nvPr>
        </p:nvSpPr>
        <p:spPr>
          <a:xfrm>
            <a:off x="8268000" y="3892551"/>
            <a:ext cx="812000" cy="10440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20DAC1D-6E81-4972-B366-05127F231A13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559175" y="5014913"/>
            <a:ext cx="1828800" cy="1098550"/>
          </a:xfrm>
        </p:spPr>
        <p:txBody>
          <a:bodyPr/>
          <a:lstStyle>
            <a:lvl1pPr algn="ctr">
              <a:spcAft>
                <a:spcPts val="500"/>
              </a:spcAft>
              <a:defRPr sz="1200" b="1">
                <a:latin typeface="+mj-lt"/>
              </a:defRPr>
            </a:lvl1pPr>
            <a:lvl2pPr algn="ctr">
              <a:spcBef>
                <a:spcPts val="0"/>
              </a:spcBef>
              <a:defRPr b="0">
                <a:latin typeface="+mj-lt"/>
              </a:defRPr>
            </a:lvl2pPr>
            <a:lvl3pPr algn="ctr">
              <a:spcBef>
                <a:spcPts val="0"/>
              </a:spcBef>
              <a:defRPr>
                <a:latin typeface="+mj-lt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39" name="Textplatzhalter 4">
            <a:extLst>
              <a:ext uri="{FF2B5EF4-FFF2-40B4-BE49-F238E27FC236}">
                <a16:creationId xmlns:a16="http://schemas.microsoft.com/office/drawing/2014/main" id="{F28620E1-0919-474B-B4CF-89570D05D7E9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5659336" y="5014913"/>
            <a:ext cx="1828800" cy="1098550"/>
          </a:xfrm>
        </p:spPr>
        <p:txBody>
          <a:bodyPr/>
          <a:lstStyle>
            <a:lvl1pPr algn="ctr">
              <a:spcAft>
                <a:spcPts val="500"/>
              </a:spcAft>
              <a:defRPr sz="1200" b="1">
                <a:latin typeface="+mj-lt"/>
              </a:defRPr>
            </a:lvl1pPr>
            <a:lvl2pPr algn="ctr">
              <a:spcBef>
                <a:spcPts val="0"/>
              </a:spcBef>
              <a:defRPr b="0">
                <a:latin typeface="+mj-lt"/>
              </a:defRPr>
            </a:lvl2pPr>
            <a:lvl3pPr algn="ctr">
              <a:spcBef>
                <a:spcPts val="0"/>
              </a:spcBef>
              <a:defRPr>
                <a:latin typeface="+mj-lt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40" name="Textplatzhalter 4">
            <a:extLst>
              <a:ext uri="{FF2B5EF4-FFF2-40B4-BE49-F238E27FC236}">
                <a16:creationId xmlns:a16="http://schemas.microsoft.com/office/drawing/2014/main" id="{6063C764-59AC-4E3E-A8C9-A0317CA18794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7759497" y="5014913"/>
            <a:ext cx="1828800" cy="1098550"/>
          </a:xfrm>
        </p:spPr>
        <p:txBody>
          <a:bodyPr/>
          <a:lstStyle>
            <a:lvl1pPr algn="ctr">
              <a:spcAft>
                <a:spcPts val="500"/>
              </a:spcAft>
              <a:defRPr sz="1200" b="1">
                <a:latin typeface="+mj-lt"/>
              </a:defRPr>
            </a:lvl1pPr>
            <a:lvl2pPr algn="ctr">
              <a:spcBef>
                <a:spcPts val="0"/>
              </a:spcBef>
              <a:defRPr b="0">
                <a:latin typeface="+mj-lt"/>
              </a:defRPr>
            </a:lvl2pPr>
            <a:lvl3pPr algn="ctr">
              <a:spcBef>
                <a:spcPts val="0"/>
              </a:spcBef>
              <a:defRPr>
                <a:latin typeface="+mj-lt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41" name="Textplatzhalter 4">
            <a:extLst>
              <a:ext uri="{FF2B5EF4-FFF2-40B4-BE49-F238E27FC236}">
                <a16:creationId xmlns:a16="http://schemas.microsoft.com/office/drawing/2014/main" id="{CF105D56-0BE4-49BD-A1E1-9C5F5641574D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9859658" y="5014913"/>
            <a:ext cx="1828800" cy="1098550"/>
          </a:xfrm>
        </p:spPr>
        <p:txBody>
          <a:bodyPr/>
          <a:lstStyle>
            <a:lvl1pPr algn="ctr">
              <a:spcAft>
                <a:spcPts val="500"/>
              </a:spcAft>
              <a:defRPr sz="1200" b="1">
                <a:latin typeface="+mj-lt"/>
              </a:defRPr>
            </a:lvl1pPr>
            <a:lvl2pPr algn="ctr">
              <a:spcBef>
                <a:spcPts val="0"/>
              </a:spcBef>
              <a:defRPr b="0">
                <a:latin typeface="+mj-lt"/>
              </a:defRPr>
            </a:lvl2pPr>
            <a:lvl3pPr algn="ctr">
              <a:spcBef>
                <a:spcPts val="0"/>
              </a:spcBef>
              <a:defRPr>
                <a:latin typeface="+mj-lt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42" name="Textplatzhalter 4">
            <a:extLst>
              <a:ext uri="{FF2B5EF4-FFF2-40B4-BE49-F238E27FC236}">
                <a16:creationId xmlns:a16="http://schemas.microsoft.com/office/drawing/2014/main" id="{21319CAA-5EE5-4916-AE12-E2340AFF28B2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3559175" y="2319337"/>
            <a:ext cx="1828800" cy="1098550"/>
          </a:xfrm>
        </p:spPr>
        <p:txBody>
          <a:bodyPr/>
          <a:lstStyle>
            <a:lvl1pPr algn="ctr">
              <a:spcAft>
                <a:spcPts val="500"/>
              </a:spcAft>
              <a:defRPr sz="1200" b="1">
                <a:latin typeface="+mj-lt"/>
              </a:defRPr>
            </a:lvl1pPr>
            <a:lvl2pPr algn="ctr">
              <a:spcBef>
                <a:spcPts val="0"/>
              </a:spcBef>
              <a:defRPr b="0">
                <a:latin typeface="+mj-lt"/>
              </a:defRPr>
            </a:lvl2pPr>
            <a:lvl3pPr algn="ctr">
              <a:spcBef>
                <a:spcPts val="0"/>
              </a:spcBef>
              <a:defRPr>
                <a:latin typeface="+mj-lt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43" name="Textplatzhalter 4">
            <a:extLst>
              <a:ext uri="{FF2B5EF4-FFF2-40B4-BE49-F238E27FC236}">
                <a16:creationId xmlns:a16="http://schemas.microsoft.com/office/drawing/2014/main" id="{CDA4D151-4287-41FE-B9E5-0A6D3AE881DC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5659336" y="2319337"/>
            <a:ext cx="1828800" cy="1098550"/>
          </a:xfrm>
        </p:spPr>
        <p:txBody>
          <a:bodyPr/>
          <a:lstStyle>
            <a:lvl1pPr algn="ctr">
              <a:spcAft>
                <a:spcPts val="500"/>
              </a:spcAft>
              <a:defRPr sz="1200" b="1">
                <a:latin typeface="+mj-lt"/>
              </a:defRPr>
            </a:lvl1pPr>
            <a:lvl2pPr algn="ctr">
              <a:spcBef>
                <a:spcPts val="0"/>
              </a:spcBef>
              <a:defRPr b="0">
                <a:latin typeface="+mj-lt"/>
              </a:defRPr>
            </a:lvl2pPr>
            <a:lvl3pPr algn="ctr">
              <a:spcBef>
                <a:spcPts val="0"/>
              </a:spcBef>
              <a:defRPr>
                <a:latin typeface="+mj-lt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44" name="Textplatzhalter 4">
            <a:extLst>
              <a:ext uri="{FF2B5EF4-FFF2-40B4-BE49-F238E27FC236}">
                <a16:creationId xmlns:a16="http://schemas.microsoft.com/office/drawing/2014/main" id="{5054937A-0529-4202-ACDA-020CC227D71E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7759497" y="2319337"/>
            <a:ext cx="1828800" cy="1098550"/>
          </a:xfrm>
        </p:spPr>
        <p:txBody>
          <a:bodyPr/>
          <a:lstStyle>
            <a:lvl1pPr algn="ctr">
              <a:spcAft>
                <a:spcPts val="500"/>
              </a:spcAft>
              <a:defRPr sz="1200" b="1">
                <a:latin typeface="+mj-lt"/>
              </a:defRPr>
            </a:lvl1pPr>
            <a:lvl2pPr algn="ctr">
              <a:spcBef>
                <a:spcPts val="0"/>
              </a:spcBef>
              <a:defRPr b="0">
                <a:latin typeface="+mj-lt"/>
              </a:defRPr>
            </a:lvl2pPr>
            <a:lvl3pPr algn="ctr">
              <a:spcBef>
                <a:spcPts val="0"/>
              </a:spcBef>
              <a:defRPr>
                <a:latin typeface="+mj-lt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45" name="Textplatzhalter 4">
            <a:extLst>
              <a:ext uri="{FF2B5EF4-FFF2-40B4-BE49-F238E27FC236}">
                <a16:creationId xmlns:a16="http://schemas.microsoft.com/office/drawing/2014/main" id="{73C83121-D531-46DA-A0AF-A5D4183B521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859658" y="2319337"/>
            <a:ext cx="1828800" cy="1098550"/>
          </a:xfrm>
        </p:spPr>
        <p:txBody>
          <a:bodyPr/>
          <a:lstStyle>
            <a:lvl1pPr algn="ctr">
              <a:spcAft>
                <a:spcPts val="500"/>
              </a:spcAft>
              <a:defRPr sz="1200" b="1">
                <a:latin typeface="+mj-lt"/>
              </a:defRPr>
            </a:lvl1pPr>
            <a:lvl2pPr algn="ctr">
              <a:spcBef>
                <a:spcPts val="0"/>
              </a:spcBef>
              <a:defRPr b="0">
                <a:latin typeface="+mj-lt"/>
              </a:defRPr>
            </a:lvl2pPr>
            <a:lvl3pPr algn="ctr">
              <a:spcBef>
                <a:spcPts val="0"/>
              </a:spcBef>
              <a:defRPr>
                <a:latin typeface="+mj-lt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25D2840D-FFBB-4AAF-B229-D4D24A46C4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86400" y="620713"/>
            <a:ext cx="2756842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97247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der 10er Cinema">
    <p:bg>
      <p:bgPr>
        <a:gradFill>
          <a:gsLst>
            <a:gs pos="27000">
              <a:srgbClr val="EB3F54"/>
            </a:gs>
            <a:gs pos="0">
              <a:srgbClr val="F7AE86"/>
            </a:gs>
            <a:gs pos="55000">
              <a:srgbClr val="E40138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7F74E24B-4528-435A-AD66-4DCD0F4EB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913" y="619200"/>
            <a:ext cx="9797174" cy="432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6D6E0F1-E6C3-49FE-86B9-A97C1B6C9281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41" name="Textplatzhalter 6">
            <a:extLst>
              <a:ext uri="{FF2B5EF4-FFF2-40B4-BE49-F238E27FC236}">
                <a16:creationId xmlns:a16="http://schemas.microsoft.com/office/drawing/2014/main" id="{31946A69-F72A-4374-B29B-FDC119030B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979934" y="5950294"/>
            <a:ext cx="1514153" cy="503835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pic>
        <p:nvPicPr>
          <p:cNvPr id="42" name="Grafik 41">
            <a:extLst>
              <a:ext uri="{FF2B5EF4-FFF2-40B4-BE49-F238E27FC236}">
                <a16:creationId xmlns:a16="http://schemas.microsoft.com/office/drawing/2014/main" id="{03AE206E-B4DD-4108-8775-6B0C0F3A79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  <p:sp>
        <p:nvSpPr>
          <p:cNvPr id="40" name="Bildplatzhalter 4">
            <a:extLst>
              <a:ext uri="{FF2B5EF4-FFF2-40B4-BE49-F238E27FC236}">
                <a16:creationId xmlns:a16="http://schemas.microsoft.com/office/drawing/2014/main" id="{C4E48628-F368-46A6-8670-2FF6DABAF0E9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349819" y="1193225"/>
            <a:ext cx="1514152" cy="2088232"/>
          </a:xfrm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43" name="Inhaltsplatzhalter 2">
            <a:extLst>
              <a:ext uri="{FF2B5EF4-FFF2-40B4-BE49-F238E27FC236}">
                <a16:creationId xmlns:a16="http://schemas.microsoft.com/office/drawing/2014/main" id="{B30A51BA-A0DE-48DA-BAFD-B10EEF3AE265}"/>
              </a:ext>
            </a:extLst>
          </p:cNvPr>
          <p:cNvSpPr>
            <a:spLocks noGrp="1"/>
          </p:cNvSpPr>
          <p:nvPr>
            <p:ph idx="28"/>
          </p:nvPr>
        </p:nvSpPr>
        <p:spPr>
          <a:xfrm>
            <a:off x="2349819" y="3281457"/>
            <a:ext cx="1509153" cy="504056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lang="de-DE" sz="1050" b="1" i="0" kern="1200" dirty="0" smtClean="0">
                <a:solidFill>
                  <a:schemeClr val="bg1"/>
                </a:solidFill>
                <a:latin typeface="+mj-lt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>
              <a:defRPr sz="1050" b="0" i="0">
                <a:solidFill>
                  <a:schemeClr val="bg1"/>
                </a:solidFill>
                <a:latin typeface="+mn-lt"/>
              </a:defRPr>
            </a:lvl2pPr>
            <a:lvl3pPr marL="360363" indent="-360363">
              <a:defRPr sz="1050" b="0" i="0">
                <a:solidFill>
                  <a:schemeClr val="bg1"/>
                </a:solidFill>
                <a:latin typeface="+mn-lt"/>
              </a:defRPr>
            </a:lvl3pPr>
            <a:lvl4pPr>
              <a:defRPr sz="1050">
                <a:latin typeface="+mn-lt"/>
              </a:defRPr>
            </a:lvl4pPr>
            <a:lvl5pPr>
              <a:defRPr sz="1050">
                <a:latin typeface="+mn-lt"/>
              </a:defRPr>
            </a:lvl5pPr>
          </a:lstStyle>
          <a:p>
            <a:pPr marL="0" lvl="0" indent="0" algn="l" defTabSz="91449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44" name="Bildplatzhalter 4">
            <a:extLst>
              <a:ext uri="{FF2B5EF4-FFF2-40B4-BE49-F238E27FC236}">
                <a16:creationId xmlns:a16="http://schemas.microsoft.com/office/drawing/2014/main" id="{BEB869A7-7893-42A5-A8AA-78C070D3FAED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92290" y="1193225"/>
            <a:ext cx="1514152" cy="2088232"/>
          </a:xfrm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45" name="Inhaltsplatzhalter 2">
            <a:extLst>
              <a:ext uri="{FF2B5EF4-FFF2-40B4-BE49-F238E27FC236}">
                <a16:creationId xmlns:a16="http://schemas.microsoft.com/office/drawing/2014/main" id="{C5791EDA-16AD-4BDF-AA8E-F1B4818A2E30}"/>
              </a:ext>
            </a:extLst>
          </p:cNvPr>
          <p:cNvSpPr>
            <a:spLocks noGrp="1"/>
          </p:cNvSpPr>
          <p:nvPr>
            <p:ph idx="30"/>
          </p:nvPr>
        </p:nvSpPr>
        <p:spPr>
          <a:xfrm>
            <a:off x="692290" y="3281457"/>
            <a:ext cx="1509153" cy="504056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1050" b="1" i="0">
                <a:solidFill>
                  <a:schemeClr val="bg1"/>
                </a:solidFill>
                <a:latin typeface="+mj-lt"/>
              </a:defRPr>
            </a:lvl1pPr>
            <a:lvl2pPr>
              <a:defRPr sz="1050" b="0" i="0">
                <a:solidFill>
                  <a:schemeClr val="bg1"/>
                </a:solidFill>
                <a:latin typeface="+mn-lt"/>
              </a:defRPr>
            </a:lvl2pPr>
            <a:lvl3pPr marL="360363" indent="-360363">
              <a:defRPr sz="1050" b="0" i="0">
                <a:solidFill>
                  <a:schemeClr val="bg1"/>
                </a:solidFill>
                <a:latin typeface="+mn-lt"/>
              </a:defRPr>
            </a:lvl3pPr>
            <a:lvl4pPr>
              <a:defRPr sz="1050">
                <a:latin typeface="+mn-lt"/>
              </a:defRPr>
            </a:lvl4pPr>
            <a:lvl5pPr>
              <a:defRPr sz="1050">
                <a:latin typeface="+mn-lt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46" name="Bildplatzhalter 4">
            <a:extLst>
              <a:ext uri="{FF2B5EF4-FFF2-40B4-BE49-F238E27FC236}">
                <a16:creationId xmlns:a16="http://schemas.microsoft.com/office/drawing/2014/main" id="{40C6084B-B57B-4E4E-9AE5-FA9C98189369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007348" y="1193225"/>
            <a:ext cx="1514152" cy="2088232"/>
          </a:xfrm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47" name="Bildplatzhalter 4">
            <a:extLst>
              <a:ext uri="{FF2B5EF4-FFF2-40B4-BE49-F238E27FC236}">
                <a16:creationId xmlns:a16="http://schemas.microsoft.com/office/drawing/2014/main" id="{492ADECF-5792-457D-851A-11D97AD28064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5664877" y="3861842"/>
            <a:ext cx="1514152" cy="2088232"/>
          </a:xfrm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48" name="Bildplatzhalter 4">
            <a:extLst>
              <a:ext uri="{FF2B5EF4-FFF2-40B4-BE49-F238E27FC236}">
                <a16:creationId xmlns:a16="http://schemas.microsoft.com/office/drawing/2014/main" id="{C404D829-ECC5-46B7-BCAE-58830EE2A58A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7322406" y="1193225"/>
            <a:ext cx="1514152" cy="2088232"/>
          </a:xfrm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50" name="Inhaltsplatzhalter 2">
            <a:extLst>
              <a:ext uri="{FF2B5EF4-FFF2-40B4-BE49-F238E27FC236}">
                <a16:creationId xmlns:a16="http://schemas.microsoft.com/office/drawing/2014/main" id="{C47B0AD7-4528-482A-9711-E43A3545A0FF}"/>
              </a:ext>
            </a:extLst>
          </p:cNvPr>
          <p:cNvSpPr>
            <a:spLocks noGrp="1"/>
          </p:cNvSpPr>
          <p:nvPr>
            <p:ph idx="35"/>
          </p:nvPr>
        </p:nvSpPr>
        <p:spPr>
          <a:xfrm>
            <a:off x="4007348" y="3281457"/>
            <a:ext cx="1509153" cy="504056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lang="de-DE" sz="1050" b="1" i="0" kern="1200" dirty="0" smtClean="0">
                <a:solidFill>
                  <a:schemeClr val="bg1"/>
                </a:solidFill>
                <a:latin typeface="+mj-lt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>
              <a:defRPr sz="1050" b="0" i="0">
                <a:solidFill>
                  <a:schemeClr val="bg1"/>
                </a:solidFill>
                <a:latin typeface="+mn-lt"/>
              </a:defRPr>
            </a:lvl2pPr>
            <a:lvl3pPr marL="360363" indent="-360363">
              <a:defRPr sz="1050" b="0" i="0">
                <a:solidFill>
                  <a:schemeClr val="bg1"/>
                </a:solidFill>
                <a:latin typeface="+mn-lt"/>
              </a:defRPr>
            </a:lvl3pPr>
            <a:lvl4pPr>
              <a:defRPr sz="1050">
                <a:latin typeface="+mn-lt"/>
              </a:defRPr>
            </a:lvl4pPr>
            <a:lvl5pPr>
              <a:defRPr sz="1050">
                <a:latin typeface="+mn-lt"/>
              </a:defRPr>
            </a:lvl5pPr>
          </a:lstStyle>
          <a:p>
            <a:pPr marL="0" lvl="0" indent="0" algn="l" defTabSz="91449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51" name="Inhaltsplatzhalter 2">
            <a:extLst>
              <a:ext uri="{FF2B5EF4-FFF2-40B4-BE49-F238E27FC236}">
                <a16:creationId xmlns:a16="http://schemas.microsoft.com/office/drawing/2014/main" id="{E321B1CB-14B8-4406-86C8-898F5EA54F8F}"/>
              </a:ext>
            </a:extLst>
          </p:cNvPr>
          <p:cNvSpPr>
            <a:spLocks noGrp="1"/>
          </p:cNvSpPr>
          <p:nvPr>
            <p:ph idx="36"/>
          </p:nvPr>
        </p:nvSpPr>
        <p:spPr>
          <a:xfrm>
            <a:off x="5664877" y="5950074"/>
            <a:ext cx="1509153" cy="504056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lang="de-DE" sz="1050" b="1" i="0" kern="1200" dirty="0" smtClean="0">
                <a:solidFill>
                  <a:schemeClr val="bg1"/>
                </a:solidFill>
                <a:latin typeface="+mj-lt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>
              <a:defRPr sz="1050" b="0" i="0">
                <a:solidFill>
                  <a:schemeClr val="bg1"/>
                </a:solidFill>
                <a:latin typeface="+mn-lt"/>
              </a:defRPr>
            </a:lvl2pPr>
            <a:lvl3pPr marL="360363" indent="-360363">
              <a:defRPr sz="1050" b="0" i="0">
                <a:solidFill>
                  <a:schemeClr val="bg1"/>
                </a:solidFill>
                <a:latin typeface="+mn-lt"/>
              </a:defRPr>
            </a:lvl3pPr>
            <a:lvl4pPr>
              <a:defRPr sz="1050">
                <a:latin typeface="+mn-lt"/>
              </a:defRPr>
            </a:lvl4pPr>
            <a:lvl5pPr>
              <a:defRPr sz="1050">
                <a:latin typeface="+mn-lt"/>
              </a:defRPr>
            </a:lvl5pPr>
          </a:lstStyle>
          <a:p>
            <a:pPr marL="0" lvl="0" indent="0" algn="l" defTabSz="91449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52" name="Inhaltsplatzhalter 2">
            <a:extLst>
              <a:ext uri="{FF2B5EF4-FFF2-40B4-BE49-F238E27FC236}">
                <a16:creationId xmlns:a16="http://schemas.microsoft.com/office/drawing/2014/main" id="{A5D2DF6D-D066-4F8C-9170-D613A6F5B322}"/>
              </a:ext>
            </a:extLst>
          </p:cNvPr>
          <p:cNvSpPr>
            <a:spLocks noGrp="1"/>
          </p:cNvSpPr>
          <p:nvPr>
            <p:ph idx="37"/>
          </p:nvPr>
        </p:nvSpPr>
        <p:spPr>
          <a:xfrm>
            <a:off x="7326406" y="3281457"/>
            <a:ext cx="1509153" cy="504056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lang="de-DE" sz="1050" b="1" i="0" kern="1200" dirty="0" smtClean="0">
                <a:solidFill>
                  <a:schemeClr val="bg1"/>
                </a:solidFill>
                <a:latin typeface="+mj-lt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>
              <a:defRPr sz="1050" b="0" i="0">
                <a:solidFill>
                  <a:schemeClr val="bg1"/>
                </a:solidFill>
                <a:latin typeface="+mn-lt"/>
              </a:defRPr>
            </a:lvl2pPr>
            <a:lvl3pPr marL="360363" indent="-360363">
              <a:defRPr sz="1050" b="0" i="0">
                <a:solidFill>
                  <a:schemeClr val="bg1"/>
                </a:solidFill>
                <a:latin typeface="+mn-lt"/>
              </a:defRPr>
            </a:lvl3pPr>
            <a:lvl4pPr>
              <a:defRPr sz="1050">
                <a:latin typeface="+mn-lt"/>
              </a:defRPr>
            </a:lvl4pPr>
            <a:lvl5pPr>
              <a:defRPr sz="1050">
                <a:latin typeface="+mn-lt"/>
              </a:defRPr>
            </a:lvl5pPr>
          </a:lstStyle>
          <a:p>
            <a:pPr marL="0" lvl="0" indent="0" algn="l" defTabSz="91449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54" name="Bildplatzhalter 4">
            <a:extLst>
              <a:ext uri="{FF2B5EF4-FFF2-40B4-BE49-F238E27FC236}">
                <a16:creationId xmlns:a16="http://schemas.microsoft.com/office/drawing/2014/main" id="{E89036E5-6598-4879-98E0-C07D76B82836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349819" y="3861842"/>
            <a:ext cx="1514152" cy="2088232"/>
          </a:xfrm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55" name="Inhaltsplatzhalter 2">
            <a:extLst>
              <a:ext uri="{FF2B5EF4-FFF2-40B4-BE49-F238E27FC236}">
                <a16:creationId xmlns:a16="http://schemas.microsoft.com/office/drawing/2014/main" id="{A7447C97-80E8-471F-9EAF-4E48C287A921}"/>
              </a:ext>
            </a:extLst>
          </p:cNvPr>
          <p:cNvSpPr>
            <a:spLocks noGrp="1"/>
          </p:cNvSpPr>
          <p:nvPr>
            <p:ph idx="41"/>
          </p:nvPr>
        </p:nvSpPr>
        <p:spPr>
          <a:xfrm>
            <a:off x="2349819" y="5950074"/>
            <a:ext cx="1509153" cy="504056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lang="de-DE" sz="1050" b="1" i="0" kern="1200" dirty="0" smtClean="0">
                <a:solidFill>
                  <a:schemeClr val="bg1"/>
                </a:solidFill>
                <a:latin typeface="+mj-lt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>
              <a:defRPr sz="1050" b="0" i="0">
                <a:solidFill>
                  <a:schemeClr val="bg1"/>
                </a:solidFill>
                <a:latin typeface="+mn-lt"/>
              </a:defRPr>
            </a:lvl2pPr>
            <a:lvl3pPr marL="360363" indent="-360363">
              <a:defRPr sz="1050" b="0" i="0">
                <a:solidFill>
                  <a:schemeClr val="bg1"/>
                </a:solidFill>
                <a:latin typeface="+mn-lt"/>
              </a:defRPr>
            </a:lvl3pPr>
            <a:lvl4pPr>
              <a:defRPr sz="1050">
                <a:latin typeface="+mn-lt"/>
              </a:defRPr>
            </a:lvl4pPr>
            <a:lvl5pPr>
              <a:defRPr sz="1050">
                <a:latin typeface="+mn-lt"/>
              </a:defRPr>
            </a:lvl5pPr>
          </a:lstStyle>
          <a:p>
            <a:pPr marL="0" lvl="0" indent="0" algn="l" defTabSz="91449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56" name="Bildplatzhalter 4">
            <a:extLst>
              <a:ext uri="{FF2B5EF4-FFF2-40B4-BE49-F238E27FC236}">
                <a16:creationId xmlns:a16="http://schemas.microsoft.com/office/drawing/2014/main" id="{8BD6AEC7-7299-4AB7-88A5-635562E938E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692290" y="3861842"/>
            <a:ext cx="1514152" cy="2088232"/>
          </a:xfrm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57" name="Inhaltsplatzhalter 2">
            <a:extLst>
              <a:ext uri="{FF2B5EF4-FFF2-40B4-BE49-F238E27FC236}">
                <a16:creationId xmlns:a16="http://schemas.microsoft.com/office/drawing/2014/main" id="{6E94EFCD-21E8-4387-8785-E1D47DF00EA8}"/>
              </a:ext>
            </a:extLst>
          </p:cNvPr>
          <p:cNvSpPr>
            <a:spLocks noGrp="1"/>
          </p:cNvSpPr>
          <p:nvPr>
            <p:ph idx="43"/>
          </p:nvPr>
        </p:nvSpPr>
        <p:spPr>
          <a:xfrm>
            <a:off x="692290" y="5950074"/>
            <a:ext cx="1509153" cy="504056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lang="de-DE" sz="1050" b="1" i="0" kern="1200" dirty="0" smtClean="0">
                <a:solidFill>
                  <a:schemeClr val="bg1"/>
                </a:solidFill>
                <a:latin typeface="+mj-lt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>
              <a:defRPr sz="1050" b="0" i="0">
                <a:solidFill>
                  <a:schemeClr val="bg1"/>
                </a:solidFill>
                <a:latin typeface="+mn-lt"/>
              </a:defRPr>
            </a:lvl2pPr>
            <a:lvl3pPr marL="360363" indent="-360363">
              <a:defRPr sz="1050" b="0" i="0">
                <a:solidFill>
                  <a:schemeClr val="bg1"/>
                </a:solidFill>
                <a:latin typeface="+mn-lt"/>
              </a:defRPr>
            </a:lvl3pPr>
            <a:lvl4pPr>
              <a:defRPr sz="1050">
                <a:latin typeface="+mn-lt"/>
              </a:defRPr>
            </a:lvl4pPr>
            <a:lvl5pPr>
              <a:defRPr sz="1050">
                <a:latin typeface="+mn-lt"/>
              </a:defRPr>
            </a:lvl5pPr>
          </a:lstStyle>
          <a:p>
            <a:pPr marL="0" lvl="0" indent="0" algn="l" defTabSz="91449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58" name="Bildplatzhalter 4">
            <a:extLst>
              <a:ext uri="{FF2B5EF4-FFF2-40B4-BE49-F238E27FC236}">
                <a16:creationId xmlns:a16="http://schemas.microsoft.com/office/drawing/2014/main" id="{E547E841-74C8-441E-A9A6-15F6279CDE33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4007348" y="3861842"/>
            <a:ext cx="1514152" cy="2088232"/>
          </a:xfrm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59" name="Inhaltsplatzhalter 2">
            <a:extLst>
              <a:ext uri="{FF2B5EF4-FFF2-40B4-BE49-F238E27FC236}">
                <a16:creationId xmlns:a16="http://schemas.microsoft.com/office/drawing/2014/main" id="{68C0DAD2-DC42-4D15-A455-8A2DD5A1D533}"/>
              </a:ext>
            </a:extLst>
          </p:cNvPr>
          <p:cNvSpPr>
            <a:spLocks noGrp="1"/>
          </p:cNvSpPr>
          <p:nvPr>
            <p:ph idx="45"/>
          </p:nvPr>
        </p:nvSpPr>
        <p:spPr>
          <a:xfrm>
            <a:off x="4007348" y="5950074"/>
            <a:ext cx="1509153" cy="504056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lang="de-DE" sz="1050" b="1" i="0" kern="1200" dirty="0" smtClean="0">
                <a:solidFill>
                  <a:schemeClr val="bg1"/>
                </a:solidFill>
                <a:latin typeface="+mj-lt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>
              <a:defRPr sz="1050" b="0" i="0">
                <a:solidFill>
                  <a:schemeClr val="bg1"/>
                </a:solidFill>
                <a:latin typeface="+mn-lt"/>
              </a:defRPr>
            </a:lvl2pPr>
            <a:lvl3pPr marL="360363" indent="-360363">
              <a:defRPr sz="1050" b="0" i="0">
                <a:solidFill>
                  <a:schemeClr val="bg1"/>
                </a:solidFill>
                <a:latin typeface="+mn-lt"/>
              </a:defRPr>
            </a:lvl3pPr>
            <a:lvl4pPr>
              <a:defRPr sz="1050">
                <a:latin typeface="+mn-lt"/>
              </a:defRPr>
            </a:lvl4pPr>
            <a:lvl5pPr>
              <a:defRPr sz="1050">
                <a:latin typeface="+mn-lt"/>
              </a:defRPr>
            </a:lvl5pPr>
          </a:lstStyle>
          <a:p>
            <a:pPr marL="0" lvl="0" indent="0" algn="l" defTabSz="91449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0" name="Bildplatzhalter 4">
            <a:extLst>
              <a:ext uri="{FF2B5EF4-FFF2-40B4-BE49-F238E27FC236}">
                <a16:creationId xmlns:a16="http://schemas.microsoft.com/office/drawing/2014/main" id="{81F3FDCD-76DD-4DA9-A6CB-BA0B3774B988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5664877" y="1193225"/>
            <a:ext cx="1514152" cy="2088232"/>
          </a:xfrm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61" name="Inhaltsplatzhalter 2">
            <a:extLst>
              <a:ext uri="{FF2B5EF4-FFF2-40B4-BE49-F238E27FC236}">
                <a16:creationId xmlns:a16="http://schemas.microsoft.com/office/drawing/2014/main" id="{79993270-D426-4048-B005-560FA14B38F2}"/>
              </a:ext>
            </a:extLst>
          </p:cNvPr>
          <p:cNvSpPr>
            <a:spLocks noGrp="1"/>
          </p:cNvSpPr>
          <p:nvPr>
            <p:ph idx="47"/>
          </p:nvPr>
        </p:nvSpPr>
        <p:spPr>
          <a:xfrm>
            <a:off x="5664877" y="3281457"/>
            <a:ext cx="1509153" cy="504056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lang="de-DE" sz="1050" b="1" i="0" kern="1200" dirty="0" smtClean="0">
                <a:solidFill>
                  <a:schemeClr val="bg1"/>
                </a:solidFill>
                <a:latin typeface="+mj-lt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>
              <a:defRPr sz="1050" b="0" i="0">
                <a:solidFill>
                  <a:schemeClr val="bg1"/>
                </a:solidFill>
                <a:latin typeface="+mn-lt"/>
              </a:defRPr>
            </a:lvl2pPr>
            <a:lvl3pPr marL="360363" indent="-360363">
              <a:defRPr sz="1050" b="0" i="0">
                <a:solidFill>
                  <a:schemeClr val="bg1"/>
                </a:solidFill>
                <a:latin typeface="+mn-lt"/>
              </a:defRPr>
            </a:lvl3pPr>
            <a:lvl4pPr>
              <a:defRPr sz="1050">
                <a:latin typeface="+mn-lt"/>
              </a:defRPr>
            </a:lvl4pPr>
            <a:lvl5pPr>
              <a:defRPr sz="1050">
                <a:latin typeface="+mn-lt"/>
              </a:defRPr>
            </a:lvl5pPr>
          </a:lstStyle>
          <a:p>
            <a:pPr marL="0" lvl="0" indent="0" algn="l" defTabSz="91449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6" name="Bildplatzhalter 4">
            <a:extLst>
              <a:ext uri="{FF2B5EF4-FFF2-40B4-BE49-F238E27FC236}">
                <a16:creationId xmlns:a16="http://schemas.microsoft.com/office/drawing/2014/main" id="{77873C7A-A0DB-406C-BA48-94188E853545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7326406" y="3861842"/>
            <a:ext cx="1514152" cy="2088232"/>
          </a:xfrm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27" name="Inhaltsplatzhalter 2">
            <a:extLst>
              <a:ext uri="{FF2B5EF4-FFF2-40B4-BE49-F238E27FC236}">
                <a16:creationId xmlns:a16="http://schemas.microsoft.com/office/drawing/2014/main" id="{42CE8345-72B5-47BC-BEF4-BF92F460EBB3}"/>
              </a:ext>
            </a:extLst>
          </p:cNvPr>
          <p:cNvSpPr>
            <a:spLocks noGrp="1"/>
          </p:cNvSpPr>
          <p:nvPr>
            <p:ph idx="49"/>
          </p:nvPr>
        </p:nvSpPr>
        <p:spPr>
          <a:xfrm>
            <a:off x="7326406" y="5950074"/>
            <a:ext cx="1509153" cy="504056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lang="de-DE" sz="1050" b="1" i="0" kern="1200" dirty="0" smtClean="0">
                <a:solidFill>
                  <a:schemeClr val="bg1"/>
                </a:solidFill>
                <a:latin typeface="+mj-lt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>
              <a:defRPr sz="1050" b="0" i="0">
                <a:solidFill>
                  <a:schemeClr val="bg1"/>
                </a:solidFill>
                <a:latin typeface="+mn-lt"/>
              </a:defRPr>
            </a:lvl2pPr>
            <a:lvl3pPr marL="360363" indent="-360363">
              <a:defRPr sz="1050" b="0" i="0">
                <a:solidFill>
                  <a:schemeClr val="bg1"/>
                </a:solidFill>
                <a:latin typeface="+mn-lt"/>
              </a:defRPr>
            </a:lvl3pPr>
            <a:lvl4pPr>
              <a:defRPr sz="1050">
                <a:latin typeface="+mn-lt"/>
              </a:defRPr>
            </a:lvl4pPr>
            <a:lvl5pPr>
              <a:defRPr sz="1050">
                <a:latin typeface="+mn-lt"/>
              </a:defRPr>
            </a:lvl5pPr>
          </a:lstStyle>
          <a:p>
            <a:pPr marL="0" lvl="0" indent="0" algn="l" defTabSz="91449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3893769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 blau">
    <p:bg>
      <p:bgPr>
        <a:gradFill>
          <a:gsLst>
            <a:gs pos="27000">
              <a:srgbClr val="336EB0"/>
            </a:gs>
            <a:gs pos="0">
              <a:srgbClr val="77BDE2"/>
            </a:gs>
            <a:gs pos="55000">
              <a:srgbClr val="0F4496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79DDB4B4-DE5C-48DE-ADB0-F019FA4A0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B3ECC20-1346-4F55-8868-085BB0EB6A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  <p:sp>
        <p:nvSpPr>
          <p:cNvPr id="6" name="Textplatzhalter 4">
            <a:extLst>
              <a:ext uri="{FF2B5EF4-FFF2-40B4-BE49-F238E27FC236}">
                <a16:creationId xmlns:a16="http://schemas.microsoft.com/office/drawing/2014/main" id="{A8BF0DF9-D919-45E2-9129-A1C6FF4F97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6913" y="4217520"/>
            <a:ext cx="11017250" cy="191181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03F4FC17-87EE-4975-AD0E-F05B5EF7E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399" y="3688514"/>
            <a:ext cx="11015763" cy="432000"/>
          </a:xfrm>
        </p:spPr>
        <p:txBody>
          <a:bodyPr anchor="b" anchorCtr="0"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6623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_Bild+Verlauf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edienplatzhalter 13">
            <a:extLst>
              <a:ext uri="{FF2B5EF4-FFF2-40B4-BE49-F238E27FC236}">
                <a16:creationId xmlns:a16="http://schemas.microsoft.com/office/drawing/2014/main" id="{19C68B94-E4F6-40AE-A884-0340948FD0C7}"/>
              </a:ext>
            </a:extLst>
          </p:cNvPr>
          <p:cNvSpPr>
            <a:spLocks noGrp="1"/>
          </p:cNvSpPr>
          <p:nvPr>
            <p:ph type="media" sz="quarter" idx="12" hasCustomPrompt="1"/>
          </p:nvPr>
        </p:nvSpPr>
        <p:spPr>
          <a:xfrm>
            <a:off x="0" y="0"/>
            <a:ext cx="9144000" cy="68580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a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8D7187BA-E89C-4FD9-9644-7B8398C66F6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3588" cy="6858000"/>
          </a:xfrm>
          <a:noFill/>
        </p:spPr>
        <p:txBody>
          <a:bodyPr>
            <a:normAutofit/>
          </a:bodyPr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  <p:sp>
        <p:nvSpPr>
          <p:cNvPr id="7" name="Textplatzhalter 4">
            <a:extLst>
              <a:ext uri="{FF2B5EF4-FFF2-40B4-BE49-F238E27FC236}">
                <a16:creationId xmlns:a16="http://schemas.microsoft.com/office/drawing/2014/main" id="{413E0F59-8D8D-43F0-BE64-E3FACFBBE5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6913" y="4217520"/>
            <a:ext cx="11017250" cy="191181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6">
            <a:extLst>
              <a:ext uri="{FF2B5EF4-FFF2-40B4-BE49-F238E27FC236}">
                <a16:creationId xmlns:a16="http://schemas.microsoft.com/office/drawing/2014/main" id="{A3AC4F46-B59C-4A9D-8635-DCCED29DAE6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338969F-B033-4A79-89F4-0E443B2BB38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696A04EF-F1AE-4B6C-A9C3-811675376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399" y="3688514"/>
            <a:ext cx="11015763" cy="432000"/>
          </a:xfrm>
        </p:spPr>
        <p:txBody>
          <a:bodyPr anchor="b" anchorCtr="0"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3" name="Medienplatzhalter 3">
            <a:extLst>
              <a:ext uri="{FF2B5EF4-FFF2-40B4-BE49-F238E27FC236}">
                <a16:creationId xmlns:a16="http://schemas.microsoft.com/office/drawing/2014/main" id="{25D2D749-A7C3-4291-89B1-90DFE45EA58A}"/>
              </a:ext>
            </a:extLst>
          </p:cNvPr>
          <p:cNvSpPr>
            <a:spLocks noGrp="1"/>
          </p:cNvSpPr>
          <p:nvPr>
            <p:ph type="media" sz="quarter" idx="18" hasCustomPrompt="1"/>
          </p:nvPr>
        </p:nvSpPr>
        <p:spPr>
          <a:xfrm>
            <a:off x="10969625" y="620713"/>
            <a:ext cx="744537" cy="360362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86015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+Übersicht blau">
    <p:bg>
      <p:bgPr>
        <a:gradFill>
          <a:gsLst>
            <a:gs pos="27000">
              <a:srgbClr val="336EB0"/>
            </a:gs>
            <a:gs pos="0">
              <a:srgbClr val="77BDE2"/>
            </a:gs>
            <a:gs pos="55000">
              <a:srgbClr val="0F4496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7F74E24B-4528-435A-AD66-4DCD0F4EB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913" y="619200"/>
            <a:ext cx="9918000" cy="432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Inhaltsplatzhalter 6">
            <a:extLst>
              <a:ext uri="{FF2B5EF4-FFF2-40B4-BE49-F238E27FC236}">
                <a16:creationId xmlns:a16="http://schemas.microsoft.com/office/drawing/2014/main" id="{D0BE3E49-D3A5-426B-93DA-0DA111E0091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96911" y="1196976"/>
            <a:ext cx="11017251" cy="117443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29673BE8-2EBD-4416-AD09-947EF9C4878E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96913" y="2133600"/>
            <a:ext cx="1620000" cy="2700000"/>
          </a:xfrm>
          <a:solidFill>
            <a:schemeClr val="bg1">
              <a:alpha val="3000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sz="1800"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9" name="Inhaltsplatzhalter 7">
            <a:extLst>
              <a:ext uri="{FF2B5EF4-FFF2-40B4-BE49-F238E27FC236}">
                <a16:creationId xmlns:a16="http://schemas.microsoft.com/office/drawing/2014/main" id="{659B6913-3090-4872-B689-86E43CF3BFCB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2576410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1" name="Inhaltsplatzhalter 7">
            <a:extLst>
              <a:ext uri="{FF2B5EF4-FFF2-40B4-BE49-F238E27FC236}">
                <a16:creationId xmlns:a16="http://schemas.microsoft.com/office/drawing/2014/main" id="{F18A38E2-A951-46FA-BD0D-4481F1012300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455907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2" name="Inhaltsplatzhalter 7">
            <a:extLst>
              <a:ext uri="{FF2B5EF4-FFF2-40B4-BE49-F238E27FC236}">
                <a16:creationId xmlns:a16="http://schemas.microsoft.com/office/drawing/2014/main" id="{A15281DB-98BD-4500-831D-BC783ACD75E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214901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3" name="Inhaltsplatzhalter 7">
            <a:extLst>
              <a:ext uri="{FF2B5EF4-FFF2-40B4-BE49-F238E27FC236}">
                <a16:creationId xmlns:a16="http://schemas.microsoft.com/office/drawing/2014/main" id="{99C40741-5AD8-43D1-BCB5-6E3FF1926C6B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10094400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4" name="Inhaltsplatzhalter 7">
            <a:extLst>
              <a:ext uri="{FF2B5EF4-FFF2-40B4-BE49-F238E27FC236}">
                <a16:creationId xmlns:a16="http://schemas.microsoft.com/office/drawing/2014/main" id="{C33005AD-B0A6-4C03-948D-28C817210E13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335404" y="2133600"/>
            <a:ext cx="1620000" cy="2700000"/>
          </a:xfr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txBody>
          <a:bodyPr lIns="108000" tIns="108000" rIns="108000" bIns="108000" anchor="ctr" anchorCtr="0"/>
          <a:lstStyle>
            <a:lvl1pPr algn="ctr">
              <a:defRPr lang="de-DE" sz="1800" i="0" kern="1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Ebene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2" name="Textplatzhalter 6">
            <a:extLst>
              <a:ext uri="{FF2B5EF4-FFF2-40B4-BE49-F238E27FC236}">
                <a16:creationId xmlns:a16="http://schemas.microsoft.com/office/drawing/2014/main" id="{5AE758D9-2190-430E-BA02-4A9655E978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DC2B3C4-452D-4A12-8636-A4A930C7AA7C}"/>
              </a:ext>
            </a:extLst>
          </p:cNvPr>
          <p:cNvSpPr>
            <a:spLocks noGrp="1"/>
          </p:cNvSpPr>
          <p:nvPr>
            <p:ph type="sldNum" sz="quarter" idx="3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2A6F480C-FF95-461E-8CDC-4C662ECE33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  <p:sp>
        <p:nvSpPr>
          <p:cNvPr id="25" name="Textplatzhalter 9">
            <a:extLst>
              <a:ext uri="{FF2B5EF4-FFF2-40B4-BE49-F238E27FC236}">
                <a16:creationId xmlns:a16="http://schemas.microsoft.com/office/drawing/2014/main" id="{0F0BF336-5E5D-49B2-813E-444D515A3A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96912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6" name="Textplatzhalter 9">
            <a:extLst>
              <a:ext uri="{FF2B5EF4-FFF2-40B4-BE49-F238E27FC236}">
                <a16:creationId xmlns:a16="http://schemas.microsoft.com/office/drawing/2014/main" id="{72BF974C-C845-4434-971E-E057E09C953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2576410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7" name="Textplatzhalter 9">
            <a:extLst>
              <a:ext uri="{FF2B5EF4-FFF2-40B4-BE49-F238E27FC236}">
                <a16:creationId xmlns:a16="http://schemas.microsoft.com/office/drawing/2014/main" id="{3872599C-6C9B-4D39-9E6C-DB636C6B66E0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455908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8" name="Textplatzhalter 9">
            <a:extLst>
              <a:ext uri="{FF2B5EF4-FFF2-40B4-BE49-F238E27FC236}">
                <a16:creationId xmlns:a16="http://schemas.microsoft.com/office/drawing/2014/main" id="{3A188E6C-23C5-4CEE-9E11-378807C2AE9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6335406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9" name="Textplatzhalter 9">
            <a:extLst>
              <a:ext uri="{FF2B5EF4-FFF2-40B4-BE49-F238E27FC236}">
                <a16:creationId xmlns:a16="http://schemas.microsoft.com/office/drawing/2014/main" id="{A4A7D44D-5C9D-4AA4-983C-25E1C42703AA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214904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30" name="Textplatzhalter 9">
            <a:extLst>
              <a:ext uri="{FF2B5EF4-FFF2-40B4-BE49-F238E27FC236}">
                <a16:creationId xmlns:a16="http://schemas.microsoft.com/office/drawing/2014/main" id="{A340D8EC-0546-4429-9A27-BBF41ECCF631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10094401" y="5022410"/>
            <a:ext cx="1619999" cy="110692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0">
                <a:solidFill>
                  <a:schemeClr val="bg1"/>
                </a:solidFill>
                <a:latin typeface="+mn-lt"/>
              </a:defRPr>
            </a:lvl2pPr>
            <a:lvl3pPr marL="171450" indent="-171450">
              <a:spcBef>
                <a:spcPts val="0"/>
              </a:spcBef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2061419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lauf+Text blau">
    <p:bg>
      <p:bgPr>
        <a:gradFill>
          <a:gsLst>
            <a:gs pos="24000">
              <a:srgbClr val="336EB0"/>
            </a:gs>
            <a:gs pos="0">
              <a:srgbClr val="77BDE2"/>
            </a:gs>
            <a:gs pos="55000">
              <a:srgbClr val="0F4496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99D940-9BF2-40D1-9335-E66F4A210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3D87D-64F2-4EC0-BE37-3EE313C6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A5CC4FF2-D7F5-4C30-BECF-B423FA3363F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96575" y="1196975"/>
            <a:ext cx="11016000" cy="49323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6" name="Textplatzhalter 6">
            <a:extLst>
              <a:ext uri="{FF2B5EF4-FFF2-40B4-BE49-F238E27FC236}">
                <a16:creationId xmlns:a16="http://schemas.microsoft.com/office/drawing/2014/main" id="{3C479C5F-B8DC-4114-AC63-0ACD0EFA829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913" y="6278400"/>
            <a:ext cx="10077450" cy="432000"/>
          </a:xfrm>
        </p:spPr>
        <p:txBody>
          <a:bodyPr>
            <a:noAutofit/>
          </a:bodyPr>
          <a:lstStyle>
            <a:lvl1pPr>
              <a:defRPr lang="de-DE" sz="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0"/>
              </a:spcBef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F5C491F-3074-4712-8486-C0134FF931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456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 orange">
    <p:bg>
      <p:bgPr>
        <a:gradFill>
          <a:gsLst>
            <a:gs pos="27000">
              <a:srgbClr val="F08134"/>
            </a:gs>
            <a:gs pos="0">
              <a:srgbClr val="ED6C77"/>
            </a:gs>
            <a:gs pos="55000">
              <a:srgbClr val="F39200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A33673E0-51D5-4946-A6F8-BE334ACDA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AB594B6-E182-4F45-9ED4-99BD441937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68684" y="619200"/>
            <a:ext cx="745716" cy="360000"/>
          </a:xfrm>
          <a:prstGeom prst="rect">
            <a:avLst/>
          </a:prstGeom>
        </p:spPr>
      </p:pic>
      <p:sp>
        <p:nvSpPr>
          <p:cNvPr id="6" name="Textplatzhalter 4">
            <a:extLst>
              <a:ext uri="{FF2B5EF4-FFF2-40B4-BE49-F238E27FC236}">
                <a16:creationId xmlns:a16="http://schemas.microsoft.com/office/drawing/2014/main" id="{4048E69A-102F-4628-A43A-2435BD607F2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6913" y="4217520"/>
            <a:ext cx="11017250" cy="191181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C6F76F43-CD38-488B-90A6-3FB233EF0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399" y="3688514"/>
            <a:ext cx="11015763" cy="432000"/>
          </a:xfrm>
        </p:spPr>
        <p:txBody>
          <a:bodyPr anchor="b" anchorCtr="0"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10352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20" Type="http://schemas.openxmlformats.org/officeDocument/2006/relationships/image" Target="../media/image10.svg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19" Type="http://schemas.openxmlformats.org/officeDocument/2006/relationships/image" Target="../media/image9.png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55AE5A3-A416-4E66-AD54-36BB03052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400" y="620713"/>
            <a:ext cx="99188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348902-8468-4A47-B3CD-3F4F0E8FCD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8400" y="1196976"/>
            <a:ext cx="11016000" cy="4932362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97EAE0A-8B5C-4021-9B68-EC0F352EEC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63300" y="6278400"/>
            <a:ext cx="551100" cy="22542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7595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797" r:id="rId2"/>
    <p:sldLayoutId id="2147483661" r:id="rId3"/>
    <p:sldLayoutId id="2147483823" r:id="rId4"/>
    <p:sldLayoutId id="2147483711" r:id="rId5"/>
    <p:sldLayoutId id="2147483818" r:id="rId6"/>
    <p:sldLayoutId id="2147483712" r:id="rId7"/>
    <p:sldLayoutId id="2147483825" r:id="rId8"/>
    <p:sldLayoutId id="2147483726" r:id="rId9"/>
    <p:sldLayoutId id="2147483819" r:id="rId10"/>
    <p:sldLayoutId id="2147483727" r:id="rId11"/>
    <p:sldLayoutId id="2147483826" r:id="rId12"/>
    <p:sldLayoutId id="2147483903" r:id="rId13"/>
    <p:sldLayoutId id="2147483904" r:id="rId14"/>
    <p:sldLayoutId id="2147483905" r:id="rId15"/>
    <p:sldLayoutId id="2147483906" r:id="rId16"/>
    <p:sldLayoutId id="2147483754" r:id="rId17"/>
    <p:sldLayoutId id="2147483821" r:id="rId18"/>
    <p:sldLayoutId id="2147483755" r:id="rId19"/>
    <p:sldLayoutId id="2147483828" r:id="rId20"/>
    <p:sldLayoutId id="2147483768" r:id="rId21"/>
    <p:sldLayoutId id="2147483822" r:id="rId22"/>
    <p:sldLayoutId id="2147483769" r:id="rId23"/>
    <p:sldLayoutId id="2147483829" r:id="rId24"/>
    <p:sldLayoutId id="2147483856" r:id="rId25"/>
    <p:sldLayoutId id="2147483811" r:id="rId26"/>
    <p:sldLayoutId id="2147483843" r:id="rId27"/>
    <p:sldLayoutId id="2147483844" r:id="rId28"/>
    <p:sldLayoutId id="2147483816" r:id="rId29"/>
    <p:sldLayoutId id="2147483817" r:id="rId30"/>
  </p:sldLayoutIdLst>
  <p:hf hdr="0" ftr="0" dt="0"/>
  <p:txStyles>
    <p:titleStyle>
      <a:lvl1pPr algn="l" defTabSz="914491" rtl="0" eaLnBrk="1" latinLnBrk="0" hangingPunct="1">
        <a:lnSpc>
          <a:spcPct val="90000"/>
        </a:lnSpc>
        <a:spcBef>
          <a:spcPct val="0"/>
        </a:spcBef>
        <a:buNone/>
        <a:defRPr sz="1800" kern="1200" cap="all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0" indent="0" algn="l" defTabSz="914491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lang="de-DE" sz="3600" i="0" kern="1200" dirty="0">
          <a:solidFill>
            <a:schemeClr val="bg1"/>
          </a:solidFill>
          <a:latin typeface="Segoe UI Black" panose="020B0A02040204020203" pitchFamily="34" charset="0"/>
          <a:ea typeface="Segoe UI Black" panose="020B0A02040204020203" pitchFamily="34" charset="0"/>
          <a:cs typeface="Segoe UI" panose="020B0502040204020203" pitchFamily="34" charset="0"/>
        </a:defRPr>
      </a:lvl1pPr>
      <a:lvl2pPr marL="0" indent="0" algn="l" defTabSz="914491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None/>
        <a:defRPr sz="1200" b="1" kern="1200">
          <a:solidFill>
            <a:schemeClr val="bg1"/>
          </a:solidFill>
          <a:latin typeface="+mj-lt"/>
          <a:ea typeface="+mn-ea"/>
          <a:cs typeface="+mn-cs"/>
        </a:defRPr>
      </a:lvl2pPr>
      <a:lvl3pPr marL="0" indent="0" algn="l" defTabSz="914491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None/>
        <a:defRPr sz="1200" kern="1200">
          <a:solidFill>
            <a:schemeClr val="bg1"/>
          </a:solidFill>
          <a:latin typeface="+mn-lt"/>
          <a:ea typeface="+mn-ea"/>
          <a:cs typeface="+mn-cs"/>
        </a:defRPr>
      </a:lvl3pPr>
      <a:lvl4pPr marL="357188" indent="-357188" algn="l" defTabSz="914491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200" kern="1200">
          <a:solidFill>
            <a:schemeClr val="bg1"/>
          </a:solidFill>
          <a:latin typeface="+mn-lt"/>
          <a:ea typeface="+mn-ea"/>
          <a:cs typeface="+mn-cs"/>
        </a:defRPr>
      </a:lvl4pPr>
      <a:lvl5pPr marL="719138" indent="-357188" algn="l" defTabSz="914491" rtl="0" eaLnBrk="1" latinLnBrk="0" hangingPunct="1">
        <a:lnSpc>
          <a:spcPct val="100000"/>
        </a:lnSpc>
        <a:spcBef>
          <a:spcPts val="300"/>
        </a:spcBef>
        <a:buFont typeface="Symbol" panose="05050102010706020507" pitchFamily="18" charset="2"/>
        <a:buChar char="-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342900" indent="-342900" algn="l" defTabSz="914491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12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46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91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37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83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29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74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20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66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1">
          <p15:clr>
            <a:srgbClr val="F26B43"/>
          </p15:clr>
        </p15:guide>
        <p15:guide id="2" pos="439">
          <p15:clr>
            <a:srgbClr val="F26B43"/>
          </p15:clr>
        </p15:guide>
        <p15:guide id="3" pos="7379">
          <p15:clr>
            <a:srgbClr val="F26B43"/>
          </p15:clr>
        </p15:guide>
        <p15:guide id="5" orient="horz" pos="754">
          <p15:clr>
            <a:srgbClr val="F26B43"/>
          </p15:clr>
        </p15:guide>
        <p15:guide id="6" orient="horz" pos="3861">
          <p15:clr>
            <a:srgbClr val="F26B43"/>
          </p15:clr>
        </p15:guide>
        <p15:guide id="7" orient="horz" pos="3952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55AE5A3-A416-4E66-AD54-36BB03052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400" y="620713"/>
            <a:ext cx="99188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348902-8468-4A47-B3CD-3F4F0E8FCD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8400" y="1196976"/>
            <a:ext cx="11016000" cy="49323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97EAE0A-8B5C-4021-9B68-EC0F352EEC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63300" y="6278400"/>
            <a:ext cx="551100" cy="22542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47B804D5-E6E2-4845-8FF8-93E57F4DF25A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91AE894-30FB-4174-BDE2-59F3A09005D5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0968686" y="620713"/>
            <a:ext cx="745714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983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689" r:id="rId2"/>
    <p:sldLayoutId id="2147483798" r:id="rId3"/>
    <p:sldLayoutId id="2147483708" r:id="rId4"/>
    <p:sldLayoutId id="2147483695" r:id="rId5"/>
    <p:sldLayoutId id="2147483824" r:id="rId6"/>
    <p:sldLayoutId id="2147483696" r:id="rId7"/>
    <p:sldLayoutId id="2147483697" r:id="rId8"/>
    <p:sldLayoutId id="2147483788" r:id="rId9"/>
    <p:sldLayoutId id="2147483850" r:id="rId10"/>
    <p:sldLayoutId id="2147483830" r:id="rId11"/>
    <p:sldLayoutId id="2147483700" r:id="rId12"/>
    <p:sldLayoutId id="2147483837" r:id="rId13"/>
    <p:sldLayoutId id="2147483875" r:id="rId14"/>
    <p:sldLayoutId id="2147483876" r:id="rId15"/>
    <p:sldLayoutId id="2147483877" r:id="rId16"/>
    <p:sldLayoutId id="2147483848" r:id="rId17"/>
  </p:sldLayoutIdLst>
  <p:hf hdr="0" ftr="0" dt="0"/>
  <p:txStyles>
    <p:titleStyle>
      <a:lvl1pPr algn="l" defTabSz="914491" rtl="0" eaLnBrk="1" latinLnBrk="0" hangingPunct="1">
        <a:lnSpc>
          <a:spcPct val="90000"/>
        </a:lnSpc>
        <a:spcBef>
          <a:spcPct val="0"/>
        </a:spcBef>
        <a:buNone/>
        <a:defRPr sz="1800" kern="1200" cap="all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491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lang="de-DE" sz="3600" i="0" kern="1200" dirty="0">
          <a:solidFill>
            <a:schemeClr val="tx1"/>
          </a:solidFill>
          <a:latin typeface="Segoe UI Black" panose="020B0A02040204020203" pitchFamily="34" charset="0"/>
          <a:ea typeface="Segoe UI Black" panose="020B0A02040204020203" pitchFamily="34" charset="0"/>
          <a:cs typeface="Segoe UI" panose="020B0502040204020203" pitchFamily="34" charset="0"/>
        </a:defRPr>
      </a:lvl1pPr>
      <a:lvl2pPr marL="0" indent="0" algn="l" defTabSz="914491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None/>
        <a:defRPr sz="1200" b="1" kern="1200">
          <a:solidFill>
            <a:schemeClr val="tx1"/>
          </a:solidFill>
          <a:latin typeface="+mj-lt"/>
          <a:ea typeface="+mn-ea"/>
          <a:cs typeface="+mn-cs"/>
        </a:defRPr>
      </a:lvl2pPr>
      <a:lvl3pPr marL="0" indent="0" algn="l" defTabSz="914491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357188" indent="-357188" algn="l" defTabSz="914491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19138" indent="-357188" algn="l" defTabSz="914491" rtl="0" eaLnBrk="1" latinLnBrk="0" hangingPunct="1">
        <a:lnSpc>
          <a:spcPct val="100000"/>
        </a:lnSpc>
        <a:spcBef>
          <a:spcPts val="300"/>
        </a:spcBef>
        <a:buFont typeface="Symbol" panose="05050102010706020507" pitchFamily="18" charset="2"/>
        <a:buChar char="-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" indent="-342900" algn="l" defTabSz="914491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46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91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37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83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29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74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20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66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1">
          <p15:clr>
            <a:srgbClr val="F26B43"/>
          </p15:clr>
        </p15:guide>
        <p15:guide id="2" pos="439">
          <p15:clr>
            <a:srgbClr val="F26B43"/>
          </p15:clr>
        </p15:guide>
        <p15:guide id="3" pos="7379">
          <p15:clr>
            <a:srgbClr val="F26B43"/>
          </p15:clr>
        </p15:guide>
        <p15:guide id="5" orient="horz" pos="754">
          <p15:clr>
            <a:srgbClr val="F26B43"/>
          </p15:clr>
        </p15:guide>
        <p15:guide id="6" orient="horz" pos="3861">
          <p15:clr>
            <a:srgbClr val="F26B43"/>
          </p15:clr>
        </p15:guide>
        <p15:guide id="7" orient="horz" pos="395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enplatzhalter 3">
            <a:extLst>
              <a:ext uri="{FF2B5EF4-FFF2-40B4-BE49-F238E27FC236}">
                <a16:creationId xmlns:a16="http://schemas.microsoft.com/office/drawing/2014/main" id="{6C9B7615-A654-9CAA-50FD-7C93D3740574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5176007" cy="6858000"/>
          </a:xfrm>
        </p:spPr>
        <p:txBody>
          <a:bodyPr/>
          <a:lstStyle/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24" name="Textplatzhalter 2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Anleitung: </a:t>
            </a:r>
          </a:p>
          <a:p>
            <a:r>
              <a:rPr lang="de-DE" sz="3200" dirty="0"/>
              <a:t>Kontaktkorridor</a:t>
            </a:r>
          </a:p>
          <a:p>
            <a:r>
              <a:rPr lang="de-DE" sz="3200" dirty="0"/>
              <a:t>für OpenAir </a:t>
            </a:r>
          </a:p>
          <a:p>
            <a:r>
              <a:rPr lang="de-DE" sz="3200" dirty="0"/>
              <a:t>berechnen.</a:t>
            </a:r>
          </a:p>
        </p:txBody>
      </p:sp>
      <p:sp>
        <p:nvSpPr>
          <p:cNvPr id="22" name="Titel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InPUT</a:t>
            </a:r>
            <a:r>
              <a:rPr lang="de-DE" dirty="0"/>
              <a:t> INTERN</a:t>
            </a:r>
          </a:p>
        </p:txBody>
      </p:sp>
      <p:sp>
        <p:nvSpPr>
          <p:cNvPr id="26" name="Medienplatzhalter 25"/>
          <p:cNvSpPr>
            <a:spLocks noGrp="1"/>
          </p:cNvSpPr>
          <p:nvPr>
            <p:ph type="media" sz="quarter" idx="17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9" name="Grafik 8" descr="Ein Bild, das Text, Schrift, Grafiken, Grafikdesign enthält.&#10;&#10;Automatisch generierte Beschreibung">
            <a:extLst>
              <a:ext uri="{FF2B5EF4-FFF2-40B4-BE49-F238E27FC236}">
                <a16:creationId xmlns:a16="http://schemas.microsoft.com/office/drawing/2014/main" id="{B64D7B2F-A578-774A-07CA-8A9C029037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3770" y="734501"/>
            <a:ext cx="2059687" cy="40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381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B15D59-3743-23FC-D3A0-B9D8398169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64233523-BC9F-8330-0ECB-1B391D7D75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2400" y="1319678"/>
            <a:ext cx="4392000" cy="2668139"/>
          </a:xfrm>
          <a:prstGeom prst="rect">
            <a:avLst/>
          </a:prstGeom>
          <a:noFill/>
          <a:ln w="12700">
            <a:noFill/>
          </a:ln>
          <a:effectLst>
            <a:outerShdw blurRad="596900" dist="38100" dir="10800000" algn="r" rotWithShape="0">
              <a:schemeClr val="accent1">
                <a:lumMod val="75000"/>
                <a:alpha val="40000"/>
              </a:schemeClr>
            </a:outerShdw>
          </a:effec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5F57D78-C241-108E-C330-A6237E8C1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400" y="619200"/>
            <a:ext cx="5328000" cy="432000"/>
          </a:xfrm>
        </p:spPr>
        <p:txBody>
          <a:bodyPr vert="horz" lIns="0" tIns="0" rIns="0" bIns="0" rtlCol="0" anchor="ctr">
            <a:normAutofit/>
          </a:bodyPr>
          <a:lstStyle/>
          <a:p>
            <a:r>
              <a:rPr lang="de-DE" kern="1200" cap="all" baseline="0">
                <a:latin typeface="+mn-lt"/>
                <a:ea typeface="+mj-ea"/>
                <a:cs typeface="+mj-cs"/>
              </a:rPr>
              <a:t>INPUT INTERN 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B63C5BA-B211-A1AB-E06A-B588C4742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300" y="6278400"/>
            <a:ext cx="551100" cy="225424"/>
          </a:xfrm>
        </p:spPr>
        <p:txBody>
          <a:bodyPr vert="horz" lIns="0" tIns="0" rIns="0" bIns="0" rtlCol="0" anchor="t" anchorCtr="0">
            <a:normAutofit/>
          </a:bodyPr>
          <a:lstStyle/>
          <a:p>
            <a:pPr>
              <a:spcAft>
                <a:spcPts val="600"/>
              </a:spcAft>
            </a:pPr>
            <a:fld id="{47B804D5-E6E2-4845-8FF8-93E57F4DF25A}" type="slidenum">
              <a:rPr lang="de-DE" smtClean="0"/>
              <a:pPr>
                <a:spcAft>
                  <a:spcPts val="600"/>
                </a:spcAft>
              </a:pPr>
              <a:t>2</a:t>
            </a:fld>
            <a:endParaRPr lang="de-DE"/>
          </a:p>
        </p:txBody>
      </p:sp>
      <p:sp>
        <p:nvSpPr>
          <p:cNvPr id="8" name="Inhaltsplatzhalter 3">
            <a:extLst>
              <a:ext uri="{FF2B5EF4-FFF2-40B4-BE49-F238E27FC236}">
                <a16:creationId xmlns:a16="http://schemas.microsoft.com/office/drawing/2014/main" id="{186F45E8-97EC-A66B-CA94-389D96687255}"/>
              </a:ext>
            </a:extLst>
          </p:cNvPr>
          <p:cNvSpPr txBox="1">
            <a:spLocks/>
          </p:cNvSpPr>
          <p:nvPr/>
        </p:nvSpPr>
        <p:spPr>
          <a:xfrm>
            <a:off x="698398" y="1196975"/>
            <a:ext cx="6467173" cy="391689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9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3600" i="0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marL="0" indent="0" algn="l" defTabSz="914491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914491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7188" indent="-357188" algn="l" defTabSz="914491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9138" indent="-357188" algn="l" defTabSz="914491" rtl="0" eaLnBrk="1" latinLnBrk="0" hangingPunct="1">
              <a:lnSpc>
                <a:spcPct val="100000"/>
              </a:lnSpc>
              <a:spcBef>
                <a:spcPts val="3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" indent="-342900" algn="l" defTabSz="914491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9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9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9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fontAlgn="auto">
              <a:lnSpc>
                <a:spcPct val="90000"/>
              </a:lnSpc>
              <a:spcAft>
                <a:spcPts val="600"/>
              </a:spcAft>
              <a:buClrTx/>
              <a:buSzTx/>
              <a:tabLst/>
              <a:defRPr/>
            </a:pPr>
            <a:r>
              <a:rPr lang="de-DE" sz="2200" b="1" dirty="0">
                <a:latin typeface="+mj-lt"/>
                <a:cs typeface="Segoe UI Light" panose="020B0502040204020203" pitchFamily="34" charset="0"/>
              </a:rPr>
              <a:t>1. </a:t>
            </a:r>
            <a:r>
              <a:rPr lang="de-DE" sz="2200" b="1" dirty="0" err="1">
                <a:latin typeface="+mj-lt"/>
                <a:cs typeface="Segoe UI Light" panose="020B0502040204020203" pitchFamily="34" charset="0"/>
              </a:rPr>
              <a:t>Step</a:t>
            </a:r>
            <a:r>
              <a:rPr lang="de-DE" sz="2200" b="1" dirty="0">
                <a:latin typeface="+mj-lt"/>
                <a:cs typeface="Segoe UI Light" panose="020B0502040204020203" pitchFamily="34" charset="0"/>
              </a:rPr>
              <a:t>: Plan erstellen + Saalkosten XLS ziehen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dirty="0">
              <a:latin typeface="+mj-lt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sz="1700" dirty="0">
                <a:latin typeface="+mj-lt"/>
                <a:cs typeface="Segoe UI Light" panose="020B0502040204020203" pitchFamily="34" charset="0"/>
              </a:rPr>
              <a:t>Ihr erstellt, wie gewohnt, einen Plan in Dudiki +berechnet den CPV.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dirty="0">
              <a:latin typeface="+mj-lt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sz="1700" dirty="0">
                <a:latin typeface="+mj-lt"/>
                <a:cs typeface="Segoe UI Light" panose="020B0502040204020203" pitchFamily="34" charset="0"/>
              </a:rPr>
              <a:t>Im Hintergrund erstellt Dudiki unter „</a:t>
            </a:r>
            <a:r>
              <a:rPr lang="de-DE" sz="1700" b="1" u="sng" dirty="0">
                <a:solidFill>
                  <a:srgbClr val="FF0000"/>
                </a:solidFill>
                <a:latin typeface="+mj-lt"/>
                <a:cs typeface="Segoe UI Light" panose="020B0502040204020203" pitchFamily="34" charset="0"/>
              </a:rPr>
              <a:t>Planzahlen</a:t>
            </a:r>
            <a:r>
              <a:rPr lang="de-DE" sz="1700" dirty="0">
                <a:latin typeface="+mj-lt"/>
                <a:cs typeface="Segoe UI Light" panose="020B0502040204020203" pitchFamily="34" charset="0"/>
              </a:rPr>
              <a:t>“ die „</a:t>
            </a:r>
            <a:r>
              <a:rPr lang="de-DE" sz="1700" b="1" u="sng" dirty="0">
                <a:solidFill>
                  <a:srgbClr val="FF0000"/>
                </a:solidFill>
                <a:latin typeface="+mj-lt"/>
                <a:cs typeface="Segoe UI Light" panose="020B0502040204020203" pitchFamily="34" charset="0"/>
              </a:rPr>
              <a:t>Saalkosten</a:t>
            </a:r>
            <a:r>
              <a:rPr lang="de-DE" sz="1700" dirty="0">
                <a:latin typeface="+mj-lt"/>
                <a:cs typeface="Segoe UI Light" panose="020B0502040204020203" pitchFamily="34" charset="0"/>
              </a:rPr>
              <a:t>“ (= Wochenpreis je Veranstaltung je Woche).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sz="1700" dirty="0">
                <a:latin typeface="+mj-lt"/>
                <a:cs typeface="Segoe UI Light" panose="020B0502040204020203" pitchFamily="34" charset="0"/>
              </a:rPr>
              <a:t>Diese Saalkosten werden vom System unter Berücksichtigung aller Planungsparameter inkl. aller hinterlegten Ausschlüsse (</a:t>
            </a:r>
            <a:r>
              <a:rPr lang="de-DE" sz="1700" dirty="0" err="1">
                <a:latin typeface="+mj-lt"/>
                <a:cs typeface="Segoe UI Light" panose="020B0502040204020203" pitchFamily="34" charset="0"/>
              </a:rPr>
              <a:t>autom</a:t>
            </a:r>
            <a:r>
              <a:rPr lang="de-DE" sz="1700" dirty="0">
                <a:latin typeface="+mj-lt"/>
                <a:cs typeface="Segoe UI Light" panose="020B0502040204020203" pitchFamily="34" charset="0"/>
              </a:rPr>
              <a:t>. Schließungstage/Ausschlüsse UND manuell hinterlegte Ausschlüsse).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dirty="0">
              <a:latin typeface="+mj-lt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sz="1700" dirty="0">
                <a:latin typeface="+mj-lt"/>
                <a:cs typeface="Segoe UI Light" panose="020B0502040204020203" pitchFamily="34" charset="0"/>
              </a:rPr>
              <a:t>Nun geht Ihr in Eurem Plan auf „Planzahlen“ und dort auf „Saalkosten“. Es öffnet sich ein Fenster, in dem Ihr die </a:t>
            </a:r>
            <a:r>
              <a:rPr lang="de-DE" sz="1700" b="1" u="sng" dirty="0">
                <a:solidFill>
                  <a:srgbClr val="FF0000"/>
                </a:solidFill>
                <a:latin typeface="+mj-lt"/>
                <a:cs typeface="Segoe UI Light" panose="020B0502040204020203" pitchFamily="34" charset="0"/>
              </a:rPr>
              <a:t>XLS downloaden</a:t>
            </a:r>
            <a:r>
              <a:rPr lang="de-DE" sz="1700" dirty="0">
                <a:latin typeface="+mj-lt"/>
                <a:cs typeface="Segoe UI Light" panose="020B0502040204020203" pitchFamily="34" charset="0"/>
              </a:rPr>
              <a:t> könnt. 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A754ABE9-DB42-54E9-9E29-3AD61DD6617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96913" y="6278400"/>
            <a:ext cx="5328000" cy="432000"/>
          </a:xfrm>
        </p:spPr>
        <p:txBody>
          <a:bodyPr/>
          <a:lstStyle/>
          <a:p>
            <a:endParaRPr lang="en-US"/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A368B472-0BE2-57D4-6A09-0EFAFB3249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1" y="5213409"/>
            <a:ext cx="9386066" cy="1498787"/>
          </a:xfrm>
          <a:prstGeom prst="rect">
            <a:avLst/>
          </a:prstGeom>
        </p:spPr>
      </p:pic>
      <p:cxnSp>
        <p:nvCxnSpPr>
          <p:cNvPr id="18" name="Gerade Verbindung 9">
            <a:extLst>
              <a:ext uri="{FF2B5EF4-FFF2-40B4-BE49-F238E27FC236}">
                <a16:creationId xmlns:a16="http://schemas.microsoft.com/office/drawing/2014/main" id="{31923D00-AB14-B0C4-E332-7EC519D4DFA8}"/>
              </a:ext>
            </a:extLst>
          </p:cNvPr>
          <p:cNvCxnSpPr>
            <a:cxnSpLocks/>
          </p:cNvCxnSpPr>
          <p:nvPr/>
        </p:nvCxnSpPr>
        <p:spPr>
          <a:xfrm>
            <a:off x="5120640" y="2718262"/>
            <a:ext cx="2369127" cy="9512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9">
            <a:extLst>
              <a:ext uri="{FF2B5EF4-FFF2-40B4-BE49-F238E27FC236}">
                <a16:creationId xmlns:a16="http://schemas.microsoft.com/office/drawing/2014/main" id="{489BF93C-891D-030A-3E75-0C31CFEE2D4D}"/>
              </a:ext>
            </a:extLst>
          </p:cNvPr>
          <p:cNvCxnSpPr>
            <a:cxnSpLocks/>
          </p:cNvCxnSpPr>
          <p:nvPr/>
        </p:nvCxnSpPr>
        <p:spPr>
          <a:xfrm flipV="1">
            <a:off x="6608618" y="1931717"/>
            <a:ext cx="2340649" cy="62860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9">
            <a:extLst>
              <a:ext uri="{FF2B5EF4-FFF2-40B4-BE49-F238E27FC236}">
                <a16:creationId xmlns:a16="http://schemas.microsoft.com/office/drawing/2014/main" id="{40CFD63F-2699-433D-EC35-4CAEFC5ADA82}"/>
              </a:ext>
            </a:extLst>
          </p:cNvPr>
          <p:cNvCxnSpPr>
            <a:cxnSpLocks/>
          </p:cNvCxnSpPr>
          <p:nvPr/>
        </p:nvCxnSpPr>
        <p:spPr>
          <a:xfrm>
            <a:off x="6153952" y="4824634"/>
            <a:ext cx="2795315" cy="90127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4929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ECD53-61A0-A354-9F64-4BF62755E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095E34-F934-CF86-F9E8-F7E2986CD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400" y="619200"/>
            <a:ext cx="5328000" cy="432000"/>
          </a:xfrm>
        </p:spPr>
        <p:txBody>
          <a:bodyPr vert="horz" lIns="0" tIns="0" rIns="0" bIns="0" rtlCol="0" anchor="ctr">
            <a:normAutofit/>
          </a:bodyPr>
          <a:lstStyle/>
          <a:p>
            <a:r>
              <a:rPr lang="de-DE" kern="1200" cap="all" baseline="0">
                <a:latin typeface="+mn-lt"/>
                <a:ea typeface="+mj-ea"/>
                <a:cs typeface="+mj-cs"/>
              </a:rPr>
              <a:t>INPUT INTERN 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489FA8D-2076-D5C7-0765-C30EE8981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050" y="2861496"/>
            <a:ext cx="10972800" cy="1352550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874DA42-1F89-C675-52E1-4140EDD82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300" y="6278400"/>
            <a:ext cx="551100" cy="225424"/>
          </a:xfrm>
        </p:spPr>
        <p:txBody>
          <a:bodyPr vert="horz" lIns="0" tIns="0" rIns="0" bIns="0" rtlCol="0" anchor="t" anchorCtr="0">
            <a:normAutofit/>
          </a:bodyPr>
          <a:lstStyle/>
          <a:p>
            <a:pPr>
              <a:spcAft>
                <a:spcPts val="600"/>
              </a:spcAft>
            </a:pPr>
            <a:fld id="{47B804D5-E6E2-4845-8FF8-93E57F4DF25A}" type="slidenum">
              <a:rPr lang="de-DE" smtClean="0"/>
              <a:pPr>
                <a:spcAft>
                  <a:spcPts val="600"/>
                </a:spcAft>
              </a:pPr>
              <a:t>3</a:t>
            </a:fld>
            <a:endParaRPr lang="de-DE"/>
          </a:p>
        </p:txBody>
      </p:sp>
      <p:sp>
        <p:nvSpPr>
          <p:cNvPr id="8" name="Inhaltsplatzhalter 3">
            <a:extLst>
              <a:ext uri="{FF2B5EF4-FFF2-40B4-BE49-F238E27FC236}">
                <a16:creationId xmlns:a16="http://schemas.microsoft.com/office/drawing/2014/main" id="{988215FD-409B-3A46-7CA2-6E064440E426}"/>
              </a:ext>
            </a:extLst>
          </p:cNvPr>
          <p:cNvSpPr txBox="1">
            <a:spLocks/>
          </p:cNvSpPr>
          <p:nvPr/>
        </p:nvSpPr>
        <p:spPr>
          <a:xfrm>
            <a:off x="698398" y="1196975"/>
            <a:ext cx="10872918" cy="3882101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0" indent="0" algn="l" defTabSz="91449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3600" i="0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marL="0" indent="0" algn="l" defTabSz="914491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914491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7188" indent="-357188" algn="l" defTabSz="914491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9138" indent="-357188" algn="l" defTabSz="914491" rtl="0" eaLnBrk="1" latinLnBrk="0" hangingPunct="1">
              <a:lnSpc>
                <a:spcPct val="100000"/>
              </a:lnSpc>
              <a:spcBef>
                <a:spcPts val="3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" indent="-342900" algn="l" defTabSz="914491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9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9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9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fontAlgn="auto">
              <a:lnSpc>
                <a:spcPct val="90000"/>
              </a:lnSpc>
              <a:spcAft>
                <a:spcPts val="600"/>
              </a:spcAft>
              <a:buClrTx/>
              <a:buSzTx/>
              <a:tabLst/>
              <a:defRPr/>
            </a:pPr>
            <a:r>
              <a:rPr lang="de-DE" sz="2000" b="1" dirty="0">
                <a:latin typeface="+mj-lt"/>
                <a:cs typeface="Segoe UI Light" panose="020B0502040204020203" pitchFamily="34" charset="0"/>
              </a:rPr>
              <a:t>2. </a:t>
            </a:r>
            <a:r>
              <a:rPr lang="de-DE" sz="2000" b="1" dirty="0" err="1">
                <a:latin typeface="+mj-lt"/>
                <a:cs typeface="Segoe UI Light" panose="020B0502040204020203" pitchFamily="34" charset="0"/>
              </a:rPr>
              <a:t>Step</a:t>
            </a:r>
            <a:r>
              <a:rPr lang="de-DE" sz="2000" b="1" dirty="0">
                <a:latin typeface="+mj-lt"/>
                <a:cs typeface="Segoe UI Light" panose="020B0502040204020203" pitchFamily="34" charset="0"/>
              </a:rPr>
              <a:t>: 100% Kontaktkorridor berechnen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i="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sz="1700" dirty="0">
                <a:latin typeface="+mj-lt"/>
                <a:cs typeface="Segoe UI Light" panose="020B0502040204020203" pitchFamily="34" charset="0"/>
              </a:rPr>
              <a:t>Öffnet Eure heruntergeladene XLS und fügt eine </a:t>
            </a:r>
            <a:r>
              <a:rPr lang="de-DE" sz="1700" b="1" u="sng" dirty="0">
                <a:solidFill>
                  <a:srgbClr val="FF0000"/>
                </a:solidFill>
                <a:latin typeface="+mj-lt"/>
                <a:cs typeface="Segoe UI Light" panose="020B0502040204020203" pitchFamily="34" charset="0"/>
              </a:rPr>
              <a:t>neue Spalte </a:t>
            </a:r>
            <a:r>
              <a:rPr lang="de-DE" sz="1700" dirty="0">
                <a:latin typeface="+mj-lt"/>
                <a:cs typeface="Segoe UI Light" panose="020B0502040204020203" pitchFamily="34" charset="0"/>
              </a:rPr>
              <a:t>ein (hier Spalte K).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dirty="0">
              <a:latin typeface="+mj-lt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sz="1700" i="0" dirty="0">
                <a:latin typeface="+mj-lt"/>
                <a:cs typeface="Segoe UI Light" panose="020B0502040204020203" pitchFamily="34" charset="0"/>
              </a:rPr>
              <a:t>Dort </a:t>
            </a:r>
            <a:r>
              <a:rPr lang="de-DE" sz="1700" b="1" i="0" u="sng" dirty="0">
                <a:solidFill>
                  <a:srgbClr val="FF0000"/>
                </a:solidFill>
                <a:latin typeface="+mj-lt"/>
                <a:cs typeface="Segoe UI Light" panose="020B0502040204020203" pitchFamily="34" charset="0"/>
              </a:rPr>
              <a:t>multipliziert</a:t>
            </a:r>
            <a:r>
              <a:rPr lang="de-DE" sz="1700" i="0" dirty="0">
                <a:latin typeface="+mj-lt"/>
                <a:cs typeface="Segoe UI Light" panose="020B0502040204020203" pitchFamily="34" charset="0"/>
              </a:rPr>
              <a:t> Ihr die „Sitze“ mit den „Vorstellungen“ um 100% des Kontaktkorridors für diese Veranstaltung in dieser Woche zu errechnen.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dirty="0">
              <a:latin typeface="+mj-lt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i="0" dirty="0">
              <a:latin typeface="+mj-lt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dirty="0">
              <a:latin typeface="+mj-lt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i="0" dirty="0">
              <a:latin typeface="+mj-lt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dirty="0">
              <a:latin typeface="+mj-lt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dirty="0">
              <a:latin typeface="+mj-lt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sz="1700" dirty="0">
                <a:latin typeface="+mj-lt"/>
                <a:cs typeface="Segoe UI Light" panose="020B0502040204020203" pitchFamily="34" charset="0"/>
              </a:rPr>
              <a:t>Dies berechnet Ihr für alle Zeilen und zieht unter dem letzten Wert eine </a:t>
            </a:r>
            <a:r>
              <a:rPr lang="de-DE" sz="1700" b="1" u="sng" dirty="0">
                <a:solidFill>
                  <a:srgbClr val="FF0000"/>
                </a:solidFill>
                <a:latin typeface="+mj-lt"/>
                <a:cs typeface="Segoe UI Light" panose="020B0502040204020203" pitchFamily="34" charset="0"/>
              </a:rPr>
              <a:t>Gesamtsumme</a:t>
            </a:r>
            <a:r>
              <a:rPr lang="de-DE" sz="1700" dirty="0">
                <a:latin typeface="+mj-lt"/>
                <a:cs typeface="Segoe UI Light" panose="020B0502040204020203" pitchFamily="34" charset="0"/>
              </a:rPr>
              <a:t>. Dies sind 100% des Kontaktkorridors.</a:t>
            </a:r>
            <a:endParaRPr lang="de-DE" sz="1700" i="0" dirty="0">
              <a:latin typeface="+mj-lt"/>
              <a:cs typeface="Segoe UI Light" panose="020B0502040204020203" pitchFamily="34" charset="0"/>
            </a:endParaRPr>
          </a:p>
        </p:txBody>
      </p:sp>
      <p:cxnSp>
        <p:nvCxnSpPr>
          <p:cNvPr id="23" name="Gerade Verbindung 9">
            <a:extLst>
              <a:ext uri="{FF2B5EF4-FFF2-40B4-BE49-F238E27FC236}">
                <a16:creationId xmlns:a16="http://schemas.microsoft.com/office/drawing/2014/main" id="{DCD34B81-AE35-5C02-A7BC-599C58FF199D}"/>
              </a:ext>
            </a:extLst>
          </p:cNvPr>
          <p:cNvCxnSpPr>
            <a:cxnSpLocks/>
          </p:cNvCxnSpPr>
          <p:nvPr/>
        </p:nvCxnSpPr>
        <p:spPr>
          <a:xfrm flipH="1" flipV="1">
            <a:off x="6292735" y="1996466"/>
            <a:ext cx="2368589" cy="9545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9">
            <a:extLst>
              <a:ext uri="{FF2B5EF4-FFF2-40B4-BE49-F238E27FC236}">
                <a16:creationId xmlns:a16="http://schemas.microsoft.com/office/drawing/2014/main" id="{841602FD-18FA-4873-0A4A-B097FEAD6DFF}"/>
              </a:ext>
            </a:extLst>
          </p:cNvPr>
          <p:cNvCxnSpPr>
            <a:cxnSpLocks/>
          </p:cNvCxnSpPr>
          <p:nvPr/>
        </p:nvCxnSpPr>
        <p:spPr>
          <a:xfrm>
            <a:off x="2169622" y="2585258"/>
            <a:ext cx="6491702" cy="128847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Grafik 19">
            <a:extLst>
              <a:ext uri="{FF2B5EF4-FFF2-40B4-BE49-F238E27FC236}">
                <a16:creationId xmlns:a16="http://schemas.microsoft.com/office/drawing/2014/main" id="{A1F79CDA-2A2F-34C3-2C4C-07C9A16B31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9543" y="4932936"/>
            <a:ext cx="8465647" cy="1891262"/>
          </a:xfrm>
          <a:prstGeom prst="rect">
            <a:avLst/>
          </a:prstGeom>
        </p:spPr>
      </p:pic>
      <p:cxnSp>
        <p:nvCxnSpPr>
          <p:cNvPr id="27" name="Gerade Verbindung 9">
            <a:extLst>
              <a:ext uri="{FF2B5EF4-FFF2-40B4-BE49-F238E27FC236}">
                <a16:creationId xmlns:a16="http://schemas.microsoft.com/office/drawing/2014/main" id="{5EC1E7C9-40A6-3C59-49FD-63A687A30E93}"/>
              </a:ext>
            </a:extLst>
          </p:cNvPr>
          <p:cNvCxnSpPr>
            <a:cxnSpLocks/>
          </p:cNvCxnSpPr>
          <p:nvPr/>
        </p:nvCxnSpPr>
        <p:spPr>
          <a:xfrm flipH="1" flipV="1">
            <a:off x="7833361" y="4724186"/>
            <a:ext cx="2873432" cy="184286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5741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B97504-2DC6-CF1B-AFF1-D9D528C7A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DD6940-9D58-717C-F3A8-D3C5EADE0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400" y="619200"/>
            <a:ext cx="5328000" cy="432000"/>
          </a:xfrm>
        </p:spPr>
        <p:txBody>
          <a:bodyPr vert="horz" lIns="0" tIns="0" rIns="0" bIns="0" rtlCol="0" anchor="ctr">
            <a:normAutofit/>
          </a:bodyPr>
          <a:lstStyle/>
          <a:p>
            <a:r>
              <a:rPr lang="de-DE" kern="1200" cap="all" baseline="0">
                <a:latin typeface="+mn-lt"/>
                <a:ea typeface="+mj-ea"/>
                <a:cs typeface="+mj-cs"/>
              </a:rPr>
              <a:t>INPUT INTERN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1911B63-36D3-F1EA-3350-40A4DC3DEA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754" y="2700726"/>
            <a:ext cx="9925050" cy="2524125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CBC9ED6-1EA3-051F-8FA3-0D304C61A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300" y="6278400"/>
            <a:ext cx="551100" cy="225424"/>
          </a:xfrm>
        </p:spPr>
        <p:txBody>
          <a:bodyPr vert="horz" lIns="0" tIns="0" rIns="0" bIns="0" rtlCol="0" anchor="t" anchorCtr="0">
            <a:normAutofit/>
          </a:bodyPr>
          <a:lstStyle/>
          <a:p>
            <a:pPr>
              <a:spcAft>
                <a:spcPts val="600"/>
              </a:spcAft>
            </a:pPr>
            <a:fld id="{47B804D5-E6E2-4845-8FF8-93E57F4DF25A}" type="slidenum">
              <a:rPr lang="de-DE" smtClean="0"/>
              <a:pPr>
                <a:spcAft>
                  <a:spcPts val="600"/>
                </a:spcAft>
              </a:pPr>
              <a:t>4</a:t>
            </a:fld>
            <a:endParaRPr lang="de-DE"/>
          </a:p>
        </p:txBody>
      </p:sp>
      <p:sp>
        <p:nvSpPr>
          <p:cNvPr id="8" name="Inhaltsplatzhalter 3">
            <a:extLst>
              <a:ext uri="{FF2B5EF4-FFF2-40B4-BE49-F238E27FC236}">
                <a16:creationId xmlns:a16="http://schemas.microsoft.com/office/drawing/2014/main" id="{00431CEF-CF29-127C-D602-70C2C4EC13FE}"/>
              </a:ext>
            </a:extLst>
          </p:cNvPr>
          <p:cNvSpPr txBox="1">
            <a:spLocks/>
          </p:cNvSpPr>
          <p:nvPr/>
        </p:nvSpPr>
        <p:spPr>
          <a:xfrm>
            <a:off x="698398" y="1196975"/>
            <a:ext cx="10872918" cy="530684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9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3600" i="0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  <a:lvl2pPr marL="0" indent="0" algn="l" defTabSz="914491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914491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7188" indent="-357188" algn="l" defTabSz="914491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9138" indent="-357188" algn="l" defTabSz="914491" rtl="0" eaLnBrk="1" latinLnBrk="0" hangingPunct="1">
              <a:lnSpc>
                <a:spcPct val="100000"/>
              </a:lnSpc>
              <a:spcBef>
                <a:spcPts val="3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" indent="-342900" algn="l" defTabSz="914491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9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9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9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fontAlgn="auto">
              <a:lnSpc>
                <a:spcPct val="90000"/>
              </a:lnSpc>
              <a:spcAft>
                <a:spcPts val="600"/>
              </a:spcAft>
              <a:buClrTx/>
              <a:buSzTx/>
              <a:tabLst/>
              <a:defRPr/>
            </a:pPr>
            <a:r>
              <a:rPr lang="de-DE" sz="2000" b="1" dirty="0">
                <a:latin typeface="+mj-lt"/>
                <a:cs typeface="Segoe UI Light" panose="020B0502040204020203" pitchFamily="34" charset="0"/>
              </a:rPr>
              <a:t>3. </a:t>
            </a:r>
            <a:r>
              <a:rPr lang="de-DE" sz="2000" b="1" dirty="0" err="1">
                <a:latin typeface="+mj-lt"/>
                <a:cs typeface="Segoe UI Light" panose="020B0502040204020203" pitchFamily="34" charset="0"/>
              </a:rPr>
              <a:t>Step</a:t>
            </a:r>
            <a:r>
              <a:rPr lang="de-DE" sz="2000" b="1" dirty="0">
                <a:latin typeface="+mj-lt"/>
                <a:cs typeface="Segoe UI Light" panose="020B0502040204020203" pitchFamily="34" charset="0"/>
              </a:rPr>
              <a:t>: 60% Kontaktkorridor berechnen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i="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sz="1700" dirty="0">
                <a:latin typeface="+mj-lt"/>
                <a:cs typeface="Segoe UI Light" panose="020B0502040204020203" pitchFamily="34" charset="0"/>
              </a:rPr>
              <a:t>Wir geben auf den Angeboten einen Kontaktkorridor von 60% - 100% an. </a:t>
            </a:r>
            <a:br>
              <a:rPr lang="de-DE" sz="1700" dirty="0">
                <a:latin typeface="+mj-lt"/>
                <a:cs typeface="Segoe UI Light" panose="020B0502040204020203" pitchFamily="34" charset="0"/>
              </a:rPr>
            </a:br>
            <a:r>
              <a:rPr lang="de-DE" sz="1700" dirty="0">
                <a:latin typeface="+mj-lt"/>
                <a:cs typeface="Segoe UI Light" panose="020B0502040204020203" pitchFamily="34" charset="0"/>
              </a:rPr>
              <a:t>Daher muss nun der </a:t>
            </a:r>
            <a:r>
              <a:rPr lang="de-DE" sz="1700" b="1" u="sng" dirty="0">
                <a:solidFill>
                  <a:srgbClr val="FF0000"/>
                </a:solidFill>
                <a:latin typeface="+mj-lt"/>
                <a:cs typeface="Segoe UI Light" panose="020B0502040204020203" pitchFamily="34" charset="0"/>
              </a:rPr>
              <a:t>100%-Wert * 0,6 </a:t>
            </a:r>
            <a:r>
              <a:rPr lang="de-DE" sz="1700" dirty="0">
                <a:latin typeface="+mj-lt"/>
                <a:cs typeface="Segoe UI Light" panose="020B0502040204020203" pitchFamily="34" charset="0"/>
              </a:rPr>
              <a:t>gerechnet werden um die </a:t>
            </a:r>
            <a:r>
              <a:rPr lang="de-DE" sz="1700" b="1" u="sng" dirty="0">
                <a:solidFill>
                  <a:srgbClr val="FF0000"/>
                </a:solidFill>
                <a:latin typeface="+mj-lt"/>
                <a:cs typeface="Segoe UI Light" panose="020B0502040204020203" pitchFamily="34" charset="0"/>
              </a:rPr>
              <a:t>60% </a:t>
            </a:r>
            <a:r>
              <a:rPr lang="de-DE" sz="1700" dirty="0">
                <a:latin typeface="+mj-lt"/>
                <a:cs typeface="Segoe UI Light" panose="020B0502040204020203" pitchFamily="34" charset="0"/>
              </a:rPr>
              <a:t>zu erhalten.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dirty="0">
              <a:latin typeface="+mj-lt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dirty="0">
              <a:latin typeface="+mj-lt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dirty="0">
              <a:latin typeface="+mj-lt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dirty="0">
              <a:latin typeface="+mj-lt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dirty="0">
              <a:latin typeface="+mj-lt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dirty="0">
              <a:latin typeface="+mj-lt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dirty="0">
              <a:latin typeface="+mj-lt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dirty="0">
              <a:latin typeface="+mj-lt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dirty="0">
              <a:latin typeface="+mj-lt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DE" sz="1700" dirty="0">
              <a:latin typeface="+mj-lt"/>
              <a:cs typeface="Segoe UI Light" panose="020B0502040204020203" pitchFamily="34" charset="0"/>
            </a:endParaRPr>
          </a:p>
          <a:p>
            <a:pPr algn="l"/>
            <a:r>
              <a:rPr lang="de-DE" sz="1700" dirty="0">
                <a:latin typeface="+mj-lt"/>
                <a:cs typeface="Segoe UI Light" panose="020B0502040204020203" pitchFamily="34" charset="0"/>
              </a:rPr>
              <a:t>In diesem Fall geben wir im Bemerkungsfeld auf dem </a:t>
            </a:r>
            <a:r>
              <a:rPr lang="de-DE" sz="1700" dirty="0" err="1">
                <a:latin typeface="+mj-lt"/>
                <a:cs typeface="Segoe UI Light" panose="020B0502040204020203" pitchFamily="34" charset="0"/>
              </a:rPr>
              <a:t>Angebot+AB</a:t>
            </a:r>
            <a:r>
              <a:rPr lang="de-DE" sz="1700" dirty="0">
                <a:latin typeface="+mj-lt"/>
                <a:cs typeface="Segoe UI Light" panose="020B0502040204020203" pitchFamily="34" charset="0"/>
              </a:rPr>
              <a:t> an: </a:t>
            </a:r>
            <a:br>
              <a:rPr lang="de-DE" sz="1700" dirty="0">
                <a:latin typeface="+mj-lt"/>
                <a:cs typeface="Segoe UI Light" panose="020B0502040204020203" pitchFamily="34" charset="0"/>
              </a:rPr>
            </a:br>
            <a:r>
              <a:rPr lang="de-DE" sz="1800" b="0" i="1" u="none" strike="noStrike" baseline="0" dirty="0">
                <a:latin typeface="SegoeUI"/>
              </a:rPr>
              <a:t>Kontaktkorridor zwischen </a:t>
            </a:r>
            <a:r>
              <a:rPr lang="de-DE" sz="1800" b="0" i="1" u="none" strike="noStrike" baseline="0" dirty="0">
                <a:solidFill>
                  <a:srgbClr val="FF0000"/>
                </a:solidFill>
                <a:latin typeface="SegoeUI"/>
              </a:rPr>
              <a:t>2.947.163</a:t>
            </a:r>
            <a:r>
              <a:rPr lang="de-DE" sz="1800" b="0" i="1" u="none" strike="noStrike" baseline="0" dirty="0">
                <a:latin typeface="SegoeUI"/>
              </a:rPr>
              <a:t> und </a:t>
            </a:r>
            <a:r>
              <a:rPr lang="de-DE" sz="1800" b="0" i="1" u="none" strike="noStrike" baseline="0" dirty="0">
                <a:solidFill>
                  <a:srgbClr val="FF0000"/>
                </a:solidFill>
                <a:latin typeface="SegoeUI"/>
              </a:rPr>
              <a:t>4.911.938. </a:t>
            </a:r>
            <a:r>
              <a:rPr lang="de-DE" sz="1800" b="0" i="1" u="none" strike="noStrike" baseline="0" dirty="0">
                <a:latin typeface="SegoeUI"/>
              </a:rPr>
              <a:t>Angaben unter Vorbehalt. Änderungen der Veranstaltungen sowie Zeiträume sind möglich.</a:t>
            </a:r>
            <a:endParaRPr lang="de-DE" sz="1700" i="1" dirty="0">
              <a:latin typeface="+mj-lt"/>
              <a:cs typeface="Segoe UI Light" panose="020B0502040204020203" pitchFamily="34" charset="0"/>
            </a:endParaRPr>
          </a:p>
        </p:txBody>
      </p:sp>
      <p:cxnSp>
        <p:nvCxnSpPr>
          <p:cNvPr id="23" name="Gerade Verbindung 9">
            <a:extLst>
              <a:ext uri="{FF2B5EF4-FFF2-40B4-BE49-F238E27FC236}">
                <a16:creationId xmlns:a16="http://schemas.microsoft.com/office/drawing/2014/main" id="{85DD3992-731F-EBFC-F16D-136925F688B2}"/>
              </a:ext>
            </a:extLst>
          </p:cNvPr>
          <p:cNvCxnSpPr>
            <a:cxnSpLocks/>
          </p:cNvCxnSpPr>
          <p:nvPr/>
        </p:nvCxnSpPr>
        <p:spPr>
          <a:xfrm flipH="1" flipV="1">
            <a:off x="7015942" y="2310938"/>
            <a:ext cx="2310938" cy="24522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9">
            <a:extLst>
              <a:ext uri="{FF2B5EF4-FFF2-40B4-BE49-F238E27FC236}">
                <a16:creationId xmlns:a16="http://schemas.microsoft.com/office/drawing/2014/main" id="{93C97F5E-31C1-B866-5921-A06EEE36F4FE}"/>
              </a:ext>
            </a:extLst>
          </p:cNvPr>
          <p:cNvCxnSpPr>
            <a:cxnSpLocks/>
          </p:cNvCxnSpPr>
          <p:nvPr/>
        </p:nvCxnSpPr>
        <p:spPr>
          <a:xfrm flipV="1">
            <a:off x="3108960" y="2319251"/>
            <a:ext cx="615142" cy="3814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1397478"/>
      </p:ext>
    </p:extLst>
  </p:cSld>
  <p:clrMapOvr>
    <a:masterClrMapping/>
  </p:clrMapOvr>
</p:sld>
</file>

<file path=ppt/theme/theme1.xml><?xml version="1.0" encoding="utf-8"?>
<a:theme xmlns:a="http://schemas.openxmlformats.org/drawingml/2006/main" name="Global 2020_Standard">
  <a:themeElements>
    <a:clrScheme name="WM Farben_2020">
      <a:dk1>
        <a:sysClr val="windowText" lastClr="000000"/>
      </a:dk1>
      <a:lt1>
        <a:sysClr val="window" lastClr="FFFFFF"/>
      </a:lt1>
      <a:dk2>
        <a:srgbClr val="00959E"/>
      </a:dk2>
      <a:lt2>
        <a:srgbClr val="E40138"/>
      </a:lt2>
      <a:accent1>
        <a:srgbClr val="0F4496"/>
      </a:accent1>
      <a:accent2>
        <a:srgbClr val="F39200"/>
      </a:accent2>
      <a:accent3>
        <a:srgbClr val="5FB670"/>
      </a:accent3>
      <a:accent4>
        <a:srgbClr val="305150"/>
      </a:accent4>
      <a:accent5>
        <a:srgbClr val="731F55"/>
      </a:accent5>
      <a:accent6>
        <a:srgbClr val="93D5F6"/>
      </a:accent6>
      <a:hlink>
        <a:srgbClr val="000000"/>
      </a:hlink>
      <a:folHlink>
        <a:srgbClr val="000000"/>
      </a:folHlink>
    </a:clrScheme>
    <a:fontScheme name="WM-2020-Typo">
      <a:majorFont>
        <a:latin typeface="Segoe UI"/>
        <a:ea typeface=""/>
        <a:cs typeface=""/>
      </a:majorFont>
      <a:minorFont>
        <a:latin typeface="Segoe UI Semi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 sz="14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Weischer-1">
      <a:srgbClr val="93D5F6"/>
    </a:custClr>
    <a:custClr name="Weischer-2">
      <a:srgbClr val="80A1A3"/>
    </a:custClr>
    <a:custClr name="Weischer-3">
      <a:srgbClr val="5C797B"/>
    </a:custClr>
    <a:custClr name="Weischer-4">
      <a:srgbClr val="195E63"/>
    </a:custClr>
    <a:custClr name="Weischer-5">
      <a:srgbClr val="305150"/>
    </a:custClr>
    <a:custClr name="Cinema-1">
      <a:srgbClr val="F7AE83"/>
    </a:custClr>
    <a:custClr name="Cinema-2">
      <a:srgbClr val="DF9096"/>
    </a:custClr>
    <a:custClr name="Cinema-3">
      <a:srgbClr val="ED6C77"/>
    </a:custClr>
    <a:custClr name="Cinema-4">
      <a:srgbClr val="DC6722"/>
    </a:custClr>
    <a:custClr name="Cinema-5">
      <a:srgbClr val="731F55"/>
    </a:custClr>
    <a:custClr name="JVB-1">
      <a:srgbClr val="77BDE2"/>
    </a:custClr>
    <a:custClr name="JVB-2">
      <a:srgbClr val="0B80AD"/>
    </a:custClr>
    <a:custClr name="JVB-3">
      <a:srgbClr val="1565C7"/>
    </a:custClr>
    <a:custClr name="JVB-4">
      <a:srgbClr val="3A388E"/>
    </a:custClr>
    <a:custClr name="JVB-5">
      <a:srgbClr val="1E2A60"/>
    </a:custClr>
    <a:custClr name="Online-1">
      <a:srgbClr val="ED6C77"/>
    </a:custClr>
    <a:custClr name="Online-2">
      <a:srgbClr val="DC6722"/>
    </a:custClr>
    <a:custClr name="Online-3">
      <a:srgbClr val="E43101"/>
    </a:custClr>
    <a:custClr name="Online-4">
      <a:srgbClr val="830D37"/>
    </a:custClr>
    <a:custClr name="Online-5">
      <a:srgbClr val="B90077"/>
    </a:custClr>
    <a:custClr name="Geo-1">
      <a:srgbClr val="C7D64F"/>
    </a:custClr>
    <a:custClr name="Geo-2">
      <a:srgbClr val="90C199"/>
    </a:custClr>
    <a:custClr name="Geo-3">
      <a:srgbClr val="286348"/>
    </a:custClr>
    <a:custClr name="Geo-4">
      <a:srgbClr val="005358"/>
    </a:custClr>
    <a:custClr name="Geo-5">
      <a:srgbClr val="4D0058"/>
    </a:custClr>
    <a:custClr name="Solutions-1">
      <a:srgbClr val="00A092"/>
    </a:custClr>
    <a:custClr name="Solutions-2">
      <a:srgbClr val="00959E"/>
    </a:custClr>
    <a:custClr name="Solutions-3">
      <a:srgbClr val="5CD8C2"/>
    </a:custClr>
    <a:custClr name="Solutions-4">
      <a:srgbClr val="005358"/>
    </a:custClr>
    <a:custClr name="Solutions-5">
      <a:srgbClr val="012C2B"/>
    </a:custClr>
    <a:custClr name="Q-1">
      <a:srgbClr val="DF9096"/>
    </a:custClr>
    <a:custClr name="Q-2">
      <a:srgbClr val="E40138"/>
    </a:custClr>
    <a:custClr name="Q-3">
      <a:srgbClr val="ED6C77"/>
    </a:custClr>
    <a:custClr name="Q-4">
      <a:srgbClr val="DC6722"/>
    </a:custClr>
    <a:custClr name="Q-5">
      <a:srgbClr val="4D0058"/>
    </a:custClr>
  </a:custClrLst>
  <a:extLst>
    <a:ext uri="{05A4C25C-085E-4340-85A3-A5531E510DB2}">
      <thm15:themeFamily xmlns:thm15="http://schemas.microsoft.com/office/thememl/2012/main" name="Cinema-Master-2020_Standard-final.potx" id="{7C07B9FF-5B6C-42EB-AFCA-A9E00012781E}" vid="{9B553460-BA54-482E-B82F-F114843A9DCA}"/>
    </a:ext>
  </a:extLst>
</a:theme>
</file>

<file path=ppt/theme/theme2.xml><?xml version="1.0" encoding="utf-8"?>
<a:theme xmlns:a="http://schemas.openxmlformats.org/drawingml/2006/main" name="Cinema 2020_Standard">
  <a:themeElements>
    <a:clrScheme name="WM Farben_2020">
      <a:dk1>
        <a:sysClr val="windowText" lastClr="000000"/>
      </a:dk1>
      <a:lt1>
        <a:sysClr val="window" lastClr="FFFFFF"/>
      </a:lt1>
      <a:dk2>
        <a:srgbClr val="00959E"/>
      </a:dk2>
      <a:lt2>
        <a:srgbClr val="E40138"/>
      </a:lt2>
      <a:accent1>
        <a:srgbClr val="0F4496"/>
      </a:accent1>
      <a:accent2>
        <a:srgbClr val="F39200"/>
      </a:accent2>
      <a:accent3>
        <a:srgbClr val="5FB670"/>
      </a:accent3>
      <a:accent4>
        <a:srgbClr val="305150"/>
      </a:accent4>
      <a:accent5>
        <a:srgbClr val="731F55"/>
      </a:accent5>
      <a:accent6>
        <a:srgbClr val="93D5F6"/>
      </a:accent6>
      <a:hlink>
        <a:srgbClr val="000000"/>
      </a:hlink>
      <a:folHlink>
        <a:srgbClr val="000000"/>
      </a:folHlink>
    </a:clrScheme>
    <a:fontScheme name="WM-2020-Typo">
      <a:majorFont>
        <a:latin typeface="Segoe UI"/>
        <a:ea typeface=""/>
        <a:cs typeface=""/>
      </a:majorFont>
      <a:minorFont>
        <a:latin typeface="Segoe UI Semi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70000"/>
          </a:schemeClr>
        </a:solidFill>
        <a:ln w="127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b="1" dirty="0">
            <a:solidFill>
              <a:schemeClr val="bg1"/>
            </a:solidFill>
            <a:latin typeface="+mj-lt"/>
          </a:defRPr>
        </a:defPPr>
      </a:lstStyle>
    </a:spDef>
  </a:objectDefaults>
  <a:extraClrSchemeLst/>
  <a:custClrLst>
    <a:custClr name="Weischer-1">
      <a:srgbClr val="93D5F6"/>
    </a:custClr>
    <a:custClr name="Weischer-2">
      <a:srgbClr val="80A1A3"/>
    </a:custClr>
    <a:custClr name="Weischer-3">
      <a:srgbClr val="5C797B"/>
    </a:custClr>
    <a:custClr name="Weischer-4">
      <a:srgbClr val="195E63"/>
    </a:custClr>
    <a:custClr name="Weischer-5">
      <a:srgbClr val="305150"/>
    </a:custClr>
    <a:custClr name="Cinema-1">
      <a:srgbClr val="F7AE83"/>
    </a:custClr>
    <a:custClr name="Cinema-2">
      <a:srgbClr val="DF9096"/>
    </a:custClr>
    <a:custClr name="Cinema-3">
      <a:srgbClr val="ED6C77"/>
    </a:custClr>
    <a:custClr name="Cinema-4">
      <a:srgbClr val="DC6722"/>
    </a:custClr>
    <a:custClr name="Cinema-5">
      <a:srgbClr val="731F55"/>
    </a:custClr>
    <a:custClr name="JVB-1">
      <a:srgbClr val="77BDE2"/>
    </a:custClr>
    <a:custClr name="JVB-2">
      <a:srgbClr val="0B80AD"/>
    </a:custClr>
    <a:custClr name="JVB-3">
      <a:srgbClr val="1565C7"/>
    </a:custClr>
    <a:custClr name="JVB-4">
      <a:srgbClr val="3A388E"/>
    </a:custClr>
    <a:custClr name="JVB-5">
      <a:srgbClr val="1E2A60"/>
    </a:custClr>
    <a:custClr name="Online-1">
      <a:srgbClr val="ED6C77"/>
    </a:custClr>
    <a:custClr name="Online-2">
      <a:srgbClr val="DC6722"/>
    </a:custClr>
    <a:custClr name="Online-3">
      <a:srgbClr val="E43101"/>
    </a:custClr>
    <a:custClr name="Online-4">
      <a:srgbClr val="830D37"/>
    </a:custClr>
    <a:custClr name="Online-5">
      <a:srgbClr val="B90077"/>
    </a:custClr>
    <a:custClr name="Geo-1">
      <a:srgbClr val="C7D64F"/>
    </a:custClr>
    <a:custClr name="Geo-2">
      <a:srgbClr val="90C199"/>
    </a:custClr>
    <a:custClr name="Geo-3">
      <a:srgbClr val="286348"/>
    </a:custClr>
    <a:custClr name="Geo-4">
      <a:srgbClr val="005358"/>
    </a:custClr>
    <a:custClr name="Geo-5">
      <a:srgbClr val="4D0058"/>
    </a:custClr>
    <a:custClr name="Solutions-1">
      <a:srgbClr val="00A092"/>
    </a:custClr>
    <a:custClr name="Solutions-2">
      <a:srgbClr val="00959E"/>
    </a:custClr>
    <a:custClr name="Solutions-3">
      <a:srgbClr val="5CD8C2"/>
    </a:custClr>
    <a:custClr name="Solutions-4">
      <a:srgbClr val="005358"/>
    </a:custClr>
    <a:custClr name="Solutions-5">
      <a:srgbClr val="012C2B"/>
    </a:custClr>
    <a:custClr name="Q-1">
      <a:srgbClr val="DF9096"/>
    </a:custClr>
    <a:custClr name="Q-2">
      <a:srgbClr val="E40138"/>
    </a:custClr>
    <a:custClr name="Q-3">
      <a:srgbClr val="ED6C77"/>
    </a:custClr>
    <a:custClr name="Q-4">
      <a:srgbClr val="DC6722"/>
    </a:custClr>
    <a:custClr name="Q-5">
      <a:srgbClr val="4D0058"/>
    </a:custClr>
  </a:custClrLst>
  <a:extLst>
    <a:ext uri="{05A4C25C-085E-4340-85A3-A5531E510DB2}">
      <thm15:themeFamily xmlns:thm15="http://schemas.microsoft.com/office/thememl/2012/main" name="Cinema-Master-2020_Standard-final.potx" id="{7C07B9FF-5B6C-42EB-AFCA-A9E00012781E}" vid="{2159927D-7DAF-458E-B186-0A29FB2C5E24}"/>
    </a:ext>
  </a:extLst>
</a:theme>
</file>

<file path=ppt/theme/theme3.xml><?xml version="1.0" encoding="utf-8"?>
<a:theme xmlns:a="http://schemas.openxmlformats.org/drawingml/2006/main" name="Global 2020">
  <a:themeElements>
    <a:clrScheme name="WM-Farben-2020">
      <a:dk1>
        <a:sysClr val="windowText" lastClr="000000"/>
      </a:dk1>
      <a:lt1>
        <a:sysClr val="window" lastClr="FFFFFF"/>
      </a:lt1>
      <a:dk2>
        <a:srgbClr val="00959E"/>
      </a:dk2>
      <a:lt2>
        <a:srgbClr val="E40138"/>
      </a:lt2>
      <a:accent1>
        <a:srgbClr val="0F4496"/>
      </a:accent1>
      <a:accent2>
        <a:srgbClr val="F39200"/>
      </a:accent2>
      <a:accent3>
        <a:srgbClr val="5FB670"/>
      </a:accent3>
      <a:accent4>
        <a:srgbClr val="305150"/>
      </a:accent4>
      <a:accent5>
        <a:srgbClr val="731F55"/>
      </a:accent5>
      <a:accent6>
        <a:srgbClr val="93D5F6"/>
      </a:accent6>
      <a:hlink>
        <a:srgbClr val="000000"/>
      </a:hlink>
      <a:folHlink>
        <a:srgbClr val="000000"/>
      </a:folHlink>
    </a:clrScheme>
    <a:fontScheme name="WM-2020-Typo">
      <a:majorFont>
        <a:latin typeface="Segoe UI"/>
        <a:ea typeface=""/>
        <a:cs typeface=""/>
      </a:majorFont>
      <a:minorFont>
        <a:latin typeface="Segoe UI Semi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 sz="14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Weischer-1">
      <a:srgbClr val="93D5F6"/>
    </a:custClr>
    <a:custClr name="Weischer-2">
      <a:srgbClr val="80A1A3"/>
    </a:custClr>
    <a:custClr name="Weischer-3">
      <a:srgbClr val="5C797B"/>
    </a:custClr>
    <a:custClr name="Weischer-4">
      <a:srgbClr val="195E63"/>
    </a:custClr>
    <a:custClr name="Weischer-5">
      <a:srgbClr val="305150"/>
    </a:custClr>
    <a:custClr name="Cinema-1">
      <a:srgbClr val="F7AE83"/>
    </a:custClr>
    <a:custClr name="Cinema-2">
      <a:srgbClr val="DF9096"/>
    </a:custClr>
    <a:custClr name="Cinema-3">
      <a:srgbClr val="ED6C77"/>
    </a:custClr>
    <a:custClr name="Cinema-4">
      <a:srgbClr val="DC6722"/>
    </a:custClr>
    <a:custClr name="Cinema-5">
      <a:srgbClr val="731F55"/>
    </a:custClr>
    <a:custClr name="JVB-1">
      <a:srgbClr val="77BDE2"/>
    </a:custClr>
    <a:custClr name="JVB-2">
      <a:srgbClr val="0B80AD"/>
    </a:custClr>
    <a:custClr name="JVB-3">
      <a:srgbClr val="1565C7"/>
    </a:custClr>
    <a:custClr name="JVB-4">
      <a:srgbClr val="3A388E"/>
    </a:custClr>
    <a:custClr name="JVB-5">
      <a:srgbClr val="1E2A60"/>
    </a:custClr>
    <a:custClr name="Online-1">
      <a:srgbClr val="ED6C77"/>
    </a:custClr>
    <a:custClr name="Online-2">
      <a:srgbClr val="DC6722"/>
    </a:custClr>
    <a:custClr name="Online-3">
      <a:srgbClr val="E43101"/>
    </a:custClr>
    <a:custClr name="Online-4">
      <a:srgbClr val="830D37"/>
    </a:custClr>
    <a:custClr name="Online-5">
      <a:srgbClr val="B90077"/>
    </a:custClr>
    <a:custClr name="Geo-1">
      <a:srgbClr val="C7D64F"/>
    </a:custClr>
    <a:custClr name="Geo-2">
      <a:srgbClr val="90C199"/>
    </a:custClr>
    <a:custClr name="Geo-3">
      <a:srgbClr val="286348"/>
    </a:custClr>
    <a:custClr name="Geo-4">
      <a:srgbClr val="005358"/>
    </a:custClr>
    <a:custClr name="Geo-5">
      <a:srgbClr val="4D0058"/>
    </a:custClr>
    <a:custClr name="Solutions-1">
      <a:srgbClr val="00A092"/>
    </a:custClr>
    <a:custClr name="Solutions-2">
      <a:srgbClr val="00959E"/>
    </a:custClr>
    <a:custClr name="Solutions-3">
      <a:srgbClr val="5CD8C2"/>
    </a:custClr>
    <a:custClr name="Solutions-4">
      <a:srgbClr val="005358"/>
    </a:custClr>
    <a:custClr name="Solutions-5">
      <a:srgbClr val="012C2B"/>
    </a:custClr>
    <a:custClr name="Q-1">
      <a:srgbClr val="DF9096"/>
    </a:custClr>
    <a:custClr name="Q-2">
      <a:srgbClr val="E40138"/>
    </a:custClr>
    <a:custClr name="Q-3">
      <a:srgbClr val="ED6C77"/>
    </a:custClr>
    <a:custClr name="Q-4">
      <a:srgbClr val="DC6722"/>
    </a:custClr>
    <a:custClr name="Q-5">
      <a:srgbClr val="4D0058"/>
    </a:custClr>
  </a:custClrLst>
  <a:extLst>
    <a:ext uri="{05A4C25C-085E-4340-85A3-A5531E510DB2}">
      <thm15:themeFamily xmlns:thm15="http://schemas.microsoft.com/office/thememl/2012/main" name="WM-Master-2020-v5.potx" id="{115EB1CF-BABF-4C60-BA51-013FFBF05593}" vid="{CAB113A4-D06F-46B8-87F4-DA93804EE4B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40C4338ACD31A469E41319F5E1BB246" ma:contentTypeVersion="11" ma:contentTypeDescription="Ein neues Dokument erstellen." ma:contentTypeScope="" ma:versionID="e0de66e68c97f6c7829973ba23a150cc">
  <xsd:schema xmlns:xsd="http://www.w3.org/2001/XMLSchema" xmlns:xs="http://www.w3.org/2001/XMLSchema" xmlns:p="http://schemas.microsoft.com/office/2006/metadata/properties" xmlns:ns3="de298dee-5777-4036-b95e-84fb0ad8fbec" xmlns:ns4="acc96041-4006-42cf-bcd7-5ab268cfd436" targetNamespace="http://schemas.microsoft.com/office/2006/metadata/properties" ma:root="true" ma:fieldsID="25dfb43aeff76a4e7464bd39d743fe4b" ns3:_="" ns4:_="">
    <xsd:import namespace="de298dee-5777-4036-b95e-84fb0ad8fbec"/>
    <xsd:import namespace="acc96041-4006-42cf-bcd7-5ab268cfd43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298dee-5777-4036-b95e-84fb0ad8fb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c96041-4006-42cf-bcd7-5ab268cfd436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7" nillable="true" ma:displayName="Freigabehinweis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D211F6-988A-44E7-932A-E63E50F0660A}">
  <ds:schemaRefs>
    <ds:schemaRef ds:uri="http://purl.org/dc/terms/"/>
    <ds:schemaRef ds:uri="http://schemas.openxmlformats.org/package/2006/metadata/core-properties"/>
    <ds:schemaRef ds:uri="de298dee-5777-4036-b95e-84fb0ad8fbec"/>
    <ds:schemaRef ds:uri="http://schemas.microsoft.com/office/2006/documentManagement/types"/>
    <ds:schemaRef ds:uri="acc96041-4006-42cf-bcd7-5ab268cfd436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CF4DBF0-81C6-4F98-8726-9EA30A460A1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8DF1F07-0549-4D72-9142-2680759624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e298dee-5777-4036-b95e-84fb0ad8fbec"/>
    <ds:schemaRef ds:uri="acc96041-4006-42cf-bcd7-5ab268cfd43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Cinema-Master-2020_Standard-final</Template>
  <TotalTime>0</TotalTime>
  <Words>263</Words>
  <Application>Microsoft Office PowerPoint</Application>
  <PresentationFormat>Benutzerdefiniert</PresentationFormat>
  <Paragraphs>45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4</vt:i4>
      </vt:variant>
    </vt:vector>
  </HeadingPairs>
  <TitlesOfParts>
    <vt:vector size="13" baseType="lpstr">
      <vt:lpstr>Arial</vt:lpstr>
      <vt:lpstr>Segoe UI</vt:lpstr>
      <vt:lpstr>Segoe UI Black</vt:lpstr>
      <vt:lpstr>Segoe UI Semilight</vt:lpstr>
      <vt:lpstr>SegoeUI</vt:lpstr>
      <vt:lpstr>Symbol</vt:lpstr>
      <vt:lpstr>Wingdings</vt:lpstr>
      <vt:lpstr>Global 2020_Standard</vt:lpstr>
      <vt:lpstr>Cinema 2020_Standard</vt:lpstr>
      <vt:lpstr>InPUT INTERN</vt:lpstr>
      <vt:lpstr>INPUT INTERN </vt:lpstr>
      <vt:lpstr>INPUT INTERN </vt:lpstr>
      <vt:lpstr>INPUT INTERN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BTL</dc:title>
  <dc:creator>Janina Währer</dc:creator>
  <cp:lastModifiedBy>Samantha Wiese</cp:lastModifiedBy>
  <cp:revision>69</cp:revision>
  <dcterms:created xsi:type="dcterms:W3CDTF">2020-02-06T14:01:09Z</dcterms:created>
  <dcterms:modified xsi:type="dcterms:W3CDTF">2025-05-28T10:37:43Z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0x010100D40C4338ACD31A469E41319F5E1BB246</vt:lpwstr>
  </property>
</Properties>
</file>